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7"/>
  </p:notesMasterIdLst>
  <p:sldIdLst>
    <p:sldId id="307" r:id="rId2"/>
    <p:sldId id="358" r:id="rId3"/>
    <p:sldId id="383" r:id="rId4"/>
    <p:sldId id="384" r:id="rId5"/>
    <p:sldId id="385" r:id="rId6"/>
    <p:sldId id="365" r:id="rId7"/>
    <p:sldId id="366" r:id="rId8"/>
    <p:sldId id="370" r:id="rId9"/>
    <p:sldId id="364" r:id="rId10"/>
    <p:sldId id="381" r:id="rId11"/>
    <p:sldId id="349" r:id="rId12"/>
    <p:sldId id="311" r:id="rId13"/>
    <p:sldId id="348" r:id="rId14"/>
    <p:sldId id="347" r:id="rId15"/>
    <p:sldId id="386" r:id="rId16"/>
    <p:sldId id="387" r:id="rId17"/>
    <p:sldId id="388" r:id="rId18"/>
    <p:sldId id="346" r:id="rId19"/>
    <p:sldId id="356" r:id="rId20"/>
    <p:sldId id="357" r:id="rId21"/>
    <p:sldId id="382" r:id="rId22"/>
    <p:sldId id="380" r:id="rId23"/>
    <p:sldId id="391" r:id="rId24"/>
    <p:sldId id="389" r:id="rId25"/>
    <p:sldId id="392" r:id="rId26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CCECFF"/>
    <a:srgbClr val="0066FF"/>
    <a:srgbClr val="0099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56" y="-9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82384-43C6-499E-8F64-C0FF2E8D10F6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19199-E624-49BA-BB69-33CA7E68EE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3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/>
            <a:fld id="{3C082E27-6982-46D7-9DAA-5FE1CD85D3C2}" type="slidenum">
              <a:rPr lang="en-US" smtClean="0">
                <a:latin typeface="Calibri" pitchFamily="34" charset="0"/>
              </a:rPr>
              <a:pPr eaLnBrk="1" hangingPunct="1"/>
              <a:t>12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75248" y="1645920"/>
            <a:ext cx="13167360" cy="2194560"/>
          </a:xfrm>
        </p:spPr>
        <p:txBody>
          <a:bodyPr vert="horz" lIns="65311" tIns="0" rIns="65311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69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DD658-2C19-4D25-9F5B-3E8494C2A89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57361-A2D7-4BB0-842D-CEED7D0D850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94560" y="3998038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436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F27257-E180-436A-B87C-2D49E89E355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DCE35-AD1A-4A1E-B8B2-7315117A2EA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0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ED4EA-6DA9-4FB2-81E1-5A2D453638C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43344-95B5-4107-B8F7-6633214ED8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8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4324E-653D-44B9-B71C-15BCF4173DE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BD127-E3E0-4163-A6E6-949122F037B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1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731520"/>
            <a:ext cx="11338560" cy="219456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9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3009343"/>
            <a:ext cx="11338560" cy="1811654"/>
          </a:xfrm>
        </p:spPr>
        <p:txBody>
          <a:bodyPr anchor="t"/>
          <a:lstStyle>
            <a:lvl1pPr marL="104498" indent="0" algn="l">
              <a:buNone/>
              <a:defRPr sz="29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C94D8-DA38-467A-82D1-F6E80699FBC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79680" y="7700011"/>
            <a:ext cx="1219200" cy="438150"/>
          </a:xfrm>
        </p:spPr>
        <p:txBody>
          <a:bodyPr/>
          <a:lstStyle/>
          <a:p>
            <a:pPr>
              <a:defRPr/>
            </a:pPr>
            <a:fld id="{62F758FD-5AA8-4F00-B663-0AC3F3251C6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B0836-BB53-4033-B43A-61F3CA3E6A67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3F644-7386-45EF-A27D-3456077A65D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0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7660"/>
            <a:ext cx="13167360" cy="1371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5"/>
            <a:ext cx="6464301" cy="901064"/>
          </a:xfrm>
        </p:spPr>
        <p:txBody>
          <a:bodyPr anchor="ctr"/>
          <a:lstStyle>
            <a:lvl1pPr marL="0" indent="0">
              <a:buNone/>
              <a:defRPr sz="3400" b="0" cap="all" baseline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432041" y="1842135"/>
            <a:ext cx="6466840" cy="901064"/>
          </a:xfrm>
        </p:spPr>
        <p:txBody>
          <a:bodyPr anchor="ctr"/>
          <a:lstStyle>
            <a:lvl1pPr marL="0" indent="0">
              <a:buNone/>
              <a:defRPr sz="3400" b="0" cap="all" baseline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31520" y="2834640"/>
            <a:ext cx="6464301" cy="45167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834640"/>
            <a:ext cx="6466840" cy="45167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9A063-A460-4AE0-8D1D-033241C13E8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68681-FB7F-4A39-8C74-290FF2543CC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C20DF3-177E-42E1-B1ED-55F440A2F07B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09735-6B41-41CF-AED0-2F0705E603A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4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062C7-07DE-4F10-80B2-DF8F525F06F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C1182-0128-48EB-A174-AB56EF7387F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31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1521" y="1828800"/>
            <a:ext cx="4813301" cy="5522596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3100"/>
            </a:lvl3pPr>
            <a:lvl4pPr>
              <a:defRPr sz="29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DDC79-CEBF-4A4C-A198-CCD94C26C474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5056C-427F-49B1-91D2-70BAB5E7DC0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0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0" y="731520"/>
            <a:ext cx="8778240" cy="626746"/>
          </a:xfrm>
        </p:spPr>
        <p:txBody>
          <a:bodyPr lIns="65311" rIns="65311" bIns="0" anchor="b">
            <a:sp3d prstMaterial="softEdge"/>
          </a:bodyPr>
          <a:lstStyle>
            <a:lvl1pPr algn="ctr">
              <a:buNone/>
              <a:defRPr sz="29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26080" y="2198370"/>
            <a:ext cx="8778240" cy="475488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46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80" y="1400145"/>
            <a:ext cx="8778240" cy="636422"/>
          </a:xfrm>
        </p:spPr>
        <p:txBody>
          <a:bodyPr lIns="65311" tIns="65311" rIns="65311" anchor="t"/>
          <a:lstStyle>
            <a:lvl1pPr marL="0" indent="0" algn="ct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BF579-8113-4292-BD5D-BB8BF14B016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4B524-625B-4915-8CC8-4DCE87B1E40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1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650992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1520" y="7700011"/>
            <a:ext cx="341376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l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75AEF6F-1E87-4CF6-9DF9-C6655865E021}" type="datetime1">
              <a:rPr lang="en-US" smtClean="0">
                <a:solidFill>
                  <a:prstClr val="white">
                    <a:shade val="50000"/>
                  </a:prstClr>
                </a:solidFill>
                <a:latin typeface="Constantia" pitchFamily="18" charset="0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5/12/2016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998720" y="7700011"/>
            <a:ext cx="463296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ctr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2679680" y="7700011"/>
            <a:ext cx="1219200" cy="438150"/>
          </a:xfrm>
          <a:prstGeom prst="rect">
            <a:avLst/>
          </a:prstGeom>
        </p:spPr>
        <p:txBody>
          <a:bodyPr vert="horz" lIns="0" tIns="65311" rIns="0" bIns="65311" anchor="b"/>
          <a:lstStyle>
            <a:lvl1pPr algn="r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22338B4-BC97-44CA-97C5-E78E93BBCB9D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Constantia" pitchFamily="18" charset="0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0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59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783732" indent="-587799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40909" indent="-40492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19713" indent="-326555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933206" indent="-26124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207512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5" indent="-26124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374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095742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383111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46448" y="4582264"/>
            <a:ext cx="13753528" cy="2484864"/>
          </a:xfrm>
          <a:solidFill>
            <a:srgbClr val="000066"/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Decoding the future 1 of 1</a:t>
            </a:r>
            <a:r>
              <a:rPr lang="en-US" altLang="zh-CN" sz="5400" dirty="0" smtClean="0">
                <a:solidFill>
                  <a:srgbClr val="FFFF00"/>
                </a:solidFill>
              </a:rPr>
              <a:t>4</a:t>
            </a:r>
            <a:r>
              <a:rPr lang="en-US" sz="5400" dirty="0" smtClean="0">
                <a:solidFill>
                  <a:srgbClr val="FFFF00"/>
                </a:solidFill>
              </a:rPr>
              <a:t>:</a:t>
            </a:r>
            <a:r>
              <a:rPr lang="en-US" sz="5400" dirty="0">
                <a:solidFill>
                  <a:srgbClr val="FFFF00"/>
                </a:solidFill>
              </a:rPr>
              <a:t/>
            </a:r>
            <a:br>
              <a:rPr lang="en-US" sz="5400" dirty="0">
                <a:solidFill>
                  <a:srgbClr val="FFFF00"/>
                </a:solidFill>
              </a:rPr>
            </a:br>
            <a:r>
              <a:rPr lang="zh-CN" altLang="en-US" sz="5400" dirty="0" smtClean="0">
                <a:solidFill>
                  <a:schemeClr val="tx1"/>
                </a:solidFill>
              </a:rPr>
              <a:t>接回猶太根源來看</a:t>
            </a:r>
            <a:r>
              <a:rPr lang="zh-TW" altLang="en-US" sz="5400" dirty="0" smtClean="0">
                <a:solidFill>
                  <a:schemeClr val="tx1"/>
                </a:solidFill>
              </a:rPr>
              <a:t>給</a:t>
            </a:r>
            <a:r>
              <a:rPr lang="zh-TW" altLang="en-US" sz="5400" dirty="0">
                <a:solidFill>
                  <a:schemeClr val="tx1"/>
                </a:solidFill>
              </a:rPr>
              <a:t>以弗所教會</a:t>
            </a:r>
            <a:r>
              <a:rPr lang="zh-TW" altLang="en-US" sz="5400" dirty="0" smtClean="0">
                <a:solidFill>
                  <a:schemeClr val="tx1"/>
                </a:solidFill>
              </a:rPr>
              <a:t>的信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67200" y="7132320"/>
            <a:ext cx="5364480" cy="82296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6300" b="1" dirty="0" smtClean="0"/>
              <a:t>May</a:t>
            </a:r>
            <a:r>
              <a:rPr lang="zh-CN" altLang="en-US" sz="6300" b="1" dirty="0" smtClean="0"/>
              <a:t> </a:t>
            </a:r>
            <a:r>
              <a:rPr lang="en-US" altLang="zh-CN" sz="6300" b="1" dirty="0" smtClean="0"/>
              <a:t>15</a:t>
            </a:r>
            <a:r>
              <a:rPr lang="en-US" sz="6300" b="1" dirty="0" smtClean="0"/>
              <a:t>, 2016</a:t>
            </a:r>
            <a:endParaRPr lang="en-US" sz="63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13" y="-1"/>
            <a:ext cx="9316268" cy="53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dirty="0">
                <a:solidFill>
                  <a:srgbClr val="FFFF00"/>
                </a:solidFill>
              </a:rPr>
              <a:t>金燈台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16" y="1137579"/>
            <a:ext cx="8643969" cy="690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1068897"/>
            <a:ext cx="14630400" cy="677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685800" indent="-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七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個教會都確實存在於小亞細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亞</a:t>
            </a:r>
            <a:r>
              <a:rPr lang="zh-TW" altLang="en-US" sz="5400" dirty="0">
                <a:latin typeface="+mj-lt"/>
              </a:rPr>
              <a:t>。</a:t>
            </a:r>
            <a:endParaRPr lang="en-US" altLang="zh-TW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85800" indent="-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有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些人認為這七個教會，就是代表整個教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會史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，從使徒時期一直到主耶穌基督再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來</a:t>
            </a:r>
            <a:r>
              <a:rPr lang="zh-TW" altLang="en-US" sz="5400" dirty="0">
                <a:latin typeface="+mj-lt"/>
              </a:rPr>
              <a:t>。</a:t>
            </a:r>
            <a:endParaRPr lang="en-US" altLang="zh-TW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85800" indent="-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anose="02010609060101010101" pitchFamily="49" charset="-122"/>
              </a:rPr>
              <a:t>有一些人認為是每一個世代裡面，都會有的七種教會型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anose="02010609060101010101" pitchFamily="49" charset="-122"/>
              </a:rPr>
              <a:t>態</a:t>
            </a:r>
            <a:endParaRPr lang="en-US" altLang="zh-TW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anose="02010609060101010101" pitchFamily="49" charset="-122"/>
            </a:endParaRPr>
          </a:p>
          <a:p>
            <a:pPr marL="685800" indent="-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anose="02010609060101010101" pitchFamily="49" charset="-122"/>
              </a:rPr>
              <a:t>主的讚美或責備都是指所有教會的，而不是單只一個教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anose="02010609060101010101" pitchFamily="49" charset="-122"/>
              </a:rPr>
              <a:t>會</a:t>
            </a:r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anose="02010609060101010101" pitchFamily="49" charset="-122"/>
              </a:rPr>
              <a:t>:</a:t>
            </a:r>
            <a:r>
              <a:rPr lang="en-US" altLang="zh-TW" sz="5400" baseline="30000" dirty="0" smtClean="0">
                <a:latin typeface="+mj-lt"/>
              </a:rPr>
              <a:t>7</a:t>
            </a:r>
            <a:r>
              <a:rPr lang="zh-TW" altLang="en-US" sz="5400" i="1" dirty="0">
                <a:latin typeface="+mj-lt"/>
              </a:rPr>
              <a:t> 聖靈向眾教會所說的話，凡有耳的，就應當聽。</a:t>
            </a:r>
            <a:endParaRPr lang="zh-CN" alt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9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dirty="0"/>
              <a:t>啟示</a:t>
            </a:r>
            <a:r>
              <a:rPr lang="zh-TW" altLang="en-US" sz="5400" dirty="0" smtClean="0"/>
              <a:t>錄</a:t>
            </a:r>
            <a:r>
              <a:rPr lang="zh-TW" altLang="en-US" sz="5400" dirty="0"/>
              <a:t>七個教會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1061304" indent="-408194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632776" indent="-326555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2285886" indent="-326555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938996" indent="-326555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3592106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4245216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4898327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5551437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/>
            <a:fld id="{FED82E3D-03E8-4D7F-827F-27F1612EF5DA}" type="slidenum">
              <a:rPr lang="en-US" smtClean="0">
                <a:solidFill>
                  <a:srgbClr val="D1EAEE"/>
                </a:solidFill>
              </a:rPr>
              <a:pPr eaLnBrk="1" hangingPunct="1"/>
              <a:t>12</a:t>
            </a:fld>
            <a:endParaRPr lang="en-US" dirty="0" smtClean="0">
              <a:solidFill>
                <a:srgbClr val="D1EAEE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" y="10344"/>
            <a:ext cx="13188523" cy="6672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341" y="6683242"/>
            <a:ext cx="143406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/>
              <a:t>保</a:t>
            </a:r>
            <a:r>
              <a:rPr lang="zh-TW" altLang="en-US" sz="3600" dirty="0" smtClean="0"/>
              <a:t>羅在一世紀建立以</a:t>
            </a:r>
            <a:r>
              <a:rPr lang="zh-TW" altLang="en-US" sz="3600" dirty="0"/>
              <a:t>弗所教會</a:t>
            </a:r>
            <a:r>
              <a:rPr lang="zh-TW" altLang="en-US" sz="3600" dirty="0" smtClean="0"/>
              <a:t>，以</a:t>
            </a:r>
            <a:r>
              <a:rPr lang="zh-TW" altLang="en-US" sz="3600" dirty="0"/>
              <a:t>弗所教會時</a:t>
            </a:r>
            <a:r>
              <a:rPr lang="zh-TW" altLang="en-US" sz="3600" dirty="0" smtClean="0"/>
              <a:t>代大</a:t>
            </a:r>
            <a:r>
              <a:rPr lang="zh-TW" altLang="en-US" sz="3600" dirty="0"/>
              <a:t>約在西</a:t>
            </a:r>
            <a:r>
              <a:rPr lang="zh-TW" altLang="en-US" sz="3600" dirty="0" smtClean="0"/>
              <a:t>元</a:t>
            </a:r>
            <a:r>
              <a:rPr lang="en-US" altLang="zh-TW" sz="3600" dirty="0" smtClean="0"/>
              <a:t>33-100</a:t>
            </a:r>
            <a:r>
              <a:rPr lang="zh-TW" altLang="en-US" sz="3600" dirty="0" smtClean="0"/>
              <a:t>年。</a:t>
            </a:r>
            <a:endParaRPr lang="en-US" altLang="zh-TW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600" dirty="0" smtClean="0"/>
              <a:t>『</a:t>
            </a:r>
            <a:r>
              <a:rPr lang="zh-TW" altLang="en-US" sz="3600" dirty="0"/>
              <a:t>以弗所</a:t>
            </a:r>
            <a:r>
              <a:rPr lang="en-US" altLang="zh-TW" sz="3600" dirty="0"/>
              <a:t>』</a:t>
            </a:r>
            <a:r>
              <a:rPr lang="zh-TW" altLang="en-US" sz="3600" dirty="0"/>
              <a:t>原文</a:t>
            </a:r>
            <a:r>
              <a:rPr lang="en-US" altLang="zh-TW" sz="3600" dirty="0"/>
              <a:t>:『</a:t>
            </a:r>
            <a:r>
              <a:rPr lang="zh-TW" altLang="en-US" sz="3600" dirty="0"/>
              <a:t>首先的</a:t>
            </a:r>
            <a:r>
              <a:rPr lang="en-US" altLang="zh-TW" sz="3600" dirty="0"/>
              <a:t>』</a:t>
            </a:r>
            <a:r>
              <a:rPr lang="zh-TW" altLang="en-US" sz="3600" dirty="0"/>
              <a:t>和</a:t>
            </a:r>
            <a:r>
              <a:rPr lang="en-US" altLang="zh-TW" sz="3600" dirty="0"/>
              <a:t>『</a:t>
            </a:r>
            <a:r>
              <a:rPr lang="zh-TW" altLang="en-US" sz="3600" dirty="0"/>
              <a:t>心所愛慕的</a:t>
            </a:r>
            <a:r>
              <a:rPr lang="en-US" altLang="zh-TW" sz="3600" dirty="0"/>
              <a:t>』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370384"/>
            <a:ext cx="14630400" cy="490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4600" dirty="0">
              <a:solidFill>
                <a:prstClr val="white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653110" indent="-65311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4400" dirty="0" smtClean="0"/>
              <a:t>猶太文獻：</a:t>
            </a:r>
            <a:r>
              <a:rPr lang="zh-TW" altLang="en-US" sz="4400" dirty="0" smtClean="0"/>
              <a:t>羅</a:t>
            </a:r>
            <a:r>
              <a:rPr lang="zh-TW" altLang="en-US" sz="4400" dirty="0"/>
              <a:t>馬皇帝豆米仙掀起的迫害中，使徒中惟一碩果僅存的年老的約</a:t>
            </a:r>
            <a:r>
              <a:rPr lang="zh-TW" altLang="en-US" sz="4400" dirty="0" smtClean="0"/>
              <a:t>翰被</a:t>
            </a:r>
            <a:r>
              <a:rPr lang="zh-TW" altLang="en-US" sz="4400" dirty="0"/>
              <a:t>扔入滾沸的油鍋中，</a:t>
            </a:r>
            <a:r>
              <a:rPr lang="zh-TW" altLang="en-US" sz="4400" dirty="0" smtClean="0"/>
              <a:t>神救</a:t>
            </a:r>
            <a:r>
              <a:rPr lang="zh-CN" altLang="en-US" sz="4400" dirty="0" smtClean="0"/>
              <a:t>拔他</a:t>
            </a:r>
            <a:r>
              <a:rPr lang="zh-TW" altLang="en-US" sz="4400" dirty="0" smtClean="0"/>
              <a:t>未</a:t>
            </a:r>
            <a:r>
              <a:rPr lang="zh-TW" altLang="en-US" sz="4400" dirty="0"/>
              <a:t>受傷害，於是又被放逐到拔摩海島上。但約翰卻在此得見一系列重大的啟示錄異象。</a:t>
            </a:r>
            <a:endParaRPr lang="en-US" altLang="zh-TW" sz="4400" dirty="0" smtClean="0"/>
          </a:p>
          <a:p>
            <a:pPr marL="653110" indent="-65311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4400" dirty="0"/>
              <a:t>約</a:t>
            </a:r>
            <a:r>
              <a:rPr lang="zh-TW" altLang="en-US" sz="4400" dirty="0" smtClean="0"/>
              <a:t>翰</a:t>
            </a:r>
            <a:r>
              <a:rPr lang="zh-TW" altLang="en-US" sz="4400" dirty="0"/>
              <a:t>是</a:t>
            </a:r>
            <a:r>
              <a:rPr lang="zh-TW" altLang="en-US" sz="4400" dirty="0" smtClean="0"/>
              <a:t>帶</a:t>
            </a:r>
            <a:r>
              <a:rPr lang="zh-TW" altLang="en-US" sz="4400" dirty="0"/>
              <a:t>領和牧養以弗</a:t>
            </a:r>
            <a:r>
              <a:rPr lang="zh-TW" altLang="en-US" sz="4400" dirty="0" smtClean="0"/>
              <a:t>所時</a:t>
            </a:r>
            <a:r>
              <a:rPr lang="zh-TW" altLang="en-US" sz="4400" dirty="0"/>
              <a:t>間最長的</a:t>
            </a:r>
            <a:r>
              <a:rPr lang="zh-TW" altLang="en-US" sz="4400" dirty="0" smtClean="0"/>
              <a:t>，最</a:t>
            </a:r>
            <a:r>
              <a:rPr lang="zh-TW" altLang="en-US" sz="4400" dirty="0"/>
              <a:t>後一位離開他們的使</a:t>
            </a:r>
            <a:r>
              <a:rPr lang="zh-TW" altLang="en-US" sz="4400" dirty="0" smtClean="0"/>
              <a:t>徒</a:t>
            </a:r>
            <a:r>
              <a:rPr lang="en-US" altLang="zh-TW" sz="4400" dirty="0" smtClean="0"/>
              <a:t>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9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u="sng" dirty="0"/>
              <a:t>以弗</a:t>
            </a:r>
            <a:r>
              <a:rPr lang="zh-TW" altLang="en-US" sz="5400" u="sng" dirty="0" smtClean="0"/>
              <a:t>所</a:t>
            </a:r>
            <a:endParaRPr lang="en-US" sz="54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370384"/>
            <a:ext cx="7531224" cy="761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4600" dirty="0" smtClean="0">
              <a:solidFill>
                <a:prstClr val="white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653110" indent="-65311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4400" dirty="0" smtClean="0"/>
              <a:t>是個</a:t>
            </a:r>
            <a:r>
              <a:rPr lang="zh-TW" altLang="en-US" sz="4400" u="sng" dirty="0"/>
              <a:t>希臘文</a:t>
            </a:r>
            <a:r>
              <a:rPr lang="zh-CN" altLang="en-US" sz="4400" u="sng" dirty="0" smtClean="0"/>
              <a:t>化</a:t>
            </a:r>
            <a:r>
              <a:rPr lang="zh-TW" altLang="en-US" sz="4400" dirty="0"/>
              <a:t>，富</a:t>
            </a:r>
            <a:r>
              <a:rPr lang="zh-TW" altLang="en-US" sz="4400" dirty="0" smtClean="0"/>
              <a:t>庶的城市。</a:t>
            </a:r>
            <a:endParaRPr lang="en-US" altLang="zh-TW" sz="4400" dirty="0" smtClean="0"/>
          </a:p>
          <a:p>
            <a:pPr marL="653110" indent="-65311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當時以弗所信仰的宗教亞</a:t>
            </a:r>
            <a:r>
              <a:rPr lang="zh-TW" altLang="en-US" sz="44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底</a:t>
            </a:r>
            <a:r>
              <a:rPr lang="zh-TW" altLang="en-US" sz="44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米</a:t>
            </a:r>
            <a:r>
              <a:rPr lang="zh-TW" altLang="en-US" sz="44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神（黛安納</a:t>
            </a:r>
            <a:r>
              <a:rPr lang="zh-TW" altLang="en-US" sz="44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），是七</a:t>
            </a:r>
            <a:r>
              <a:rPr lang="zh-TW" altLang="en-US" sz="44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大奇景之一。</a:t>
            </a:r>
            <a:r>
              <a:rPr lang="zh-TW" altLang="en-US" sz="44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這廟</a:t>
            </a:r>
            <a:r>
              <a:rPr lang="zh-TW" altLang="en-US" sz="44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也充作君王和商人的銀行，甚至逃亡罪犯的避難所。</a:t>
            </a:r>
            <a:endParaRPr lang="en-US" altLang="zh-TW" sz="4400" dirty="0" smtClean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653110" indent="-65311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以弗所教</a:t>
            </a:r>
            <a:r>
              <a:rPr lang="zh-TW" altLang="en-US" sz="44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會</a:t>
            </a:r>
            <a:r>
              <a:rPr lang="en-US" altLang="zh-TW" sz="44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zh-TW" altLang="en-US" sz="44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</a:t>
            </a:r>
            <a:r>
              <a:rPr lang="zh-TW" altLang="en-US" sz="44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督升天後到公元</a:t>
            </a:r>
            <a:r>
              <a:rPr lang="en-US" altLang="zh-TW" sz="44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100</a:t>
            </a:r>
            <a:r>
              <a:rPr lang="zh-TW" altLang="en-US" sz="44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年期間</a:t>
            </a:r>
            <a:r>
              <a:rPr lang="zh-TW" altLang="en-US" sz="44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的時代</a:t>
            </a:r>
            <a:r>
              <a:rPr lang="zh-CN" altLang="en-US" sz="44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CN" altLang="en-US" sz="44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仍在嚴重逼迫</a:t>
            </a:r>
            <a:r>
              <a:rPr lang="zh-CN" altLang="en-US" sz="44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中</a:t>
            </a:r>
            <a:r>
              <a:rPr lang="zh-TW" altLang="en-US" sz="44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4400" dirty="0" smtClean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u="sng" dirty="0"/>
              <a:t>以弗所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24" y="1183526"/>
            <a:ext cx="7065925" cy="70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2556672"/>
            <a:ext cx="14630400" cy="530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zh-TW" sz="4800" baseline="30000" dirty="0" smtClean="0"/>
              <a:t>1</a:t>
            </a:r>
            <a:r>
              <a:rPr lang="zh-TW" altLang="en-US" sz="4800" dirty="0"/>
              <a:t>你要寫信給</a:t>
            </a:r>
            <a:r>
              <a:rPr lang="zh-TW" altLang="en-US" sz="4800" u="sng" dirty="0"/>
              <a:t>以弗所</a:t>
            </a:r>
            <a:r>
              <a:rPr lang="zh-TW" altLang="en-US" sz="4800" dirty="0"/>
              <a:t>教會的使者說，那右手拿著七星，在七個金燈台中同行走的，說</a:t>
            </a:r>
            <a:r>
              <a:rPr lang="en-US" altLang="zh-TW" sz="4800" dirty="0"/>
              <a:t>︰</a:t>
            </a:r>
            <a:r>
              <a:rPr lang="en-US" altLang="zh-TW" sz="4800" baseline="30000" dirty="0"/>
              <a:t>2</a:t>
            </a:r>
            <a:r>
              <a:rPr lang="zh-TW" altLang="en-US" sz="4800" dirty="0"/>
              <a:t>“我知道你</a:t>
            </a:r>
            <a:r>
              <a:rPr lang="zh-TW" altLang="en-US" sz="4800" dirty="0" smtClean="0"/>
              <a:t>的</a:t>
            </a:r>
            <a:r>
              <a:rPr lang="en-US" altLang="zh-TW" sz="4800" dirty="0" smtClean="0"/>
              <a:t>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800" dirty="0" smtClean="0"/>
              <a:t>行</a:t>
            </a:r>
            <a:r>
              <a:rPr lang="zh-TW" altLang="en-US" sz="4800" dirty="0"/>
              <a:t>為、勞碌、忍耐</a:t>
            </a:r>
            <a:r>
              <a:rPr lang="zh-TW" altLang="en-US" sz="4800" dirty="0" smtClean="0"/>
              <a:t>，</a:t>
            </a:r>
            <a:endParaRPr lang="en-US" altLang="zh-TW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800" dirty="0" smtClean="0"/>
              <a:t>也</a:t>
            </a:r>
            <a:r>
              <a:rPr lang="zh-TW" altLang="en-US" sz="4800" dirty="0"/>
              <a:t>知道你不能容忍惡人</a:t>
            </a:r>
            <a:r>
              <a:rPr lang="zh-TW" altLang="en-US" sz="4800" dirty="0" smtClean="0"/>
              <a:t>。</a:t>
            </a:r>
            <a:endParaRPr lang="en-US" altLang="zh-TW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800" dirty="0" smtClean="0"/>
              <a:t>你</a:t>
            </a:r>
            <a:r>
              <a:rPr lang="zh-TW" altLang="en-US" sz="4800" dirty="0"/>
              <a:t>也曾試驗那自稱為使徒卻不是使徒的，看出他們是假的來</a:t>
            </a:r>
            <a:r>
              <a:rPr lang="zh-TW" altLang="en-US" sz="4800" dirty="0" smtClean="0"/>
              <a:t>。</a:t>
            </a:r>
            <a:endParaRPr lang="en-US" altLang="zh-TW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TW" sz="4800" baseline="30000" dirty="0" smtClean="0"/>
              <a:t>3</a:t>
            </a:r>
            <a:r>
              <a:rPr lang="zh-TW" altLang="en-US" sz="4800" dirty="0"/>
              <a:t> 你也能忍耐，曾為我的名勞苦，並不乏倦</a:t>
            </a:r>
            <a:r>
              <a:rPr lang="zh-TW" altLang="en-US" sz="4800" dirty="0" smtClean="0"/>
              <a:t>。</a:t>
            </a:r>
            <a:endParaRPr lang="zh-CN" altLang="en-US" sz="48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47032" y="82352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dirty="0"/>
              <a:t>啟示錄</a:t>
            </a:r>
            <a:r>
              <a:rPr lang="en-US" altLang="zh-TW" sz="6000" dirty="0" smtClean="0"/>
              <a:t>2</a:t>
            </a:r>
            <a:endParaRPr lang="en-US" sz="60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1241944"/>
            <a:ext cx="14630400" cy="484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zh-TW" sz="5400" baseline="30000" dirty="0" smtClean="0"/>
              <a:t>4</a:t>
            </a:r>
            <a:r>
              <a:rPr lang="zh-TW" altLang="en-US" sz="5400" dirty="0"/>
              <a:t> 然而有一件事我要責備你，就是你把起初的愛心離棄了</a:t>
            </a:r>
            <a:r>
              <a:rPr lang="zh-TW" altLang="en-US" sz="5400" dirty="0" smtClean="0"/>
              <a:t>。</a:t>
            </a:r>
            <a:endParaRPr lang="en-US" altLang="zh-TW" sz="5400" dirty="0" smtClean="0"/>
          </a:p>
          <a:p>
            <a:endParaRPr lang="en-US" altLang="zh-TW" sz="5400" baseline="30000" dirty="0"/>
          </a:p>
          <a:p>
            <a:r>
              <a:rPr lang="en-US" altLang="zh-TW" sz="5400" baseline="30000" dirty="0" smtClean="0"/>
              <a:t>5</a:t>
            </a:r>
            <a:r>
              <a:rPr lang="zh-TW" altLang="en-US" sz="5400" dirty="0"/>
              <a:t> 所以應當回想你是從哪裡墜落的，並要悔改，行起初所行的事</a:t>
            </a:r>
            <a:r>
              <a:rPr lang="zh-TW" altLang="en-US" sz="5400" dirty="0" smtClean="0"/>
              <a:t>。</a:t>
            </a:r>
            <a:endParaRPr lang="en-US" altLang="zh-TW" sz="5400" dirty="0" smtClean="0"/>
          </a:p>
          <a:p>
            <a:endParaRPr lang="en-US" altLang="zh-CN" sz="54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dirty="0"/>
              <a:t>啟示錄</a:t>
            </a:r>
            <a:r>
              <a:rPr lang="en-US" altLang="zh-TW" sz="6000" dirty="0" smtClean="0"/>
              <a:t>2</a:t>
            </a:r>
            <a:endParaRPr lang="en-US" sz="60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370384"/>
            <a:ext cx="14630400" cy="379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4600" dirty="0">
              <a:solidFill>
                <a:prstClr val="white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4800" baseline="30000" dirty="0" smtClean="0"/>
              <a:t>5</a:t>
            </a:r>
            <a:r>
              <a:rPr lang="zh-TW" altLang="en-US" sz="4800" dirty="0"/>
              <a:t> </a:t>
            </a:r>
            <a:r>
              <a:rPr lang="zh-TW" altLang="en-US" sz="4800" dirty="0" smtClean="0"/>
              <a:t>你</a:t>
            </a:r>
            <a:r>
              <a:rPr lang="zh-TW" altLang="en-US" sz="4800" dirty="0"/>
              <a:t>若不悔改，我就臨到你那裡，把你的燈台從原處挪</a:t>
            </a:r>
            <a:r>
              <a:rPr lang="zh-TW" altLang="en-US" sz="4800" dirty="0" smtClean="0"/>
              <a:t>去</a:t>
            </a:r>
            <a:r>
              <a:rPr lang="en-US" altLang="zh-TW" sz="4800" dirty="0" smtClean="0"/>
              <a:t>….</a:t>
            </a:r>
            <a:endParaRPr lang="en-US" altLang="zh-TW" sz="4800" baseline="30000" dirty="0"/>
          </a:p>
          <a:p>
            <a:r>
              <a:rPr lang="en-US" altLang="zh-TW" sz="4800" baseline="30000" dirty="0" smtClean="0"/>
              <a:t>7</a:t>
            </a:r>
            <a:r>
              <a:rPr lang="zh-TW" altLang="en-US" sz="4800" dirty="0"/>
              <a:t> 聖靈向眾教會所說的話，凡有耳的，就應當聽。得勝的，我必將 神樂園中生命樹的果子賜給他吃。”</a:t>
            </a:r>
            <a:endParaRPr lang="zh-CN" altLang="en-US" sz="48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9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dirty="0"/>
              <a:t>啟示錄</a:t>
            </a:r>
            <a:r>
              <a:rPr lang="en-US" altLang="zh-TW" sz="5400" dirty="0" smtClean="0"/>
              <a:t>2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2556672"/>
            <a:ext cx="14630400" cy="530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zh-TW" sz="4800" baseline="30000" dirty="0" smtClean="0"/>
              <a:t>1</a:t>
            </a:r>
            <a:r>
              <a:rPr lang="zh-TW" altLang="en-US" sz="4800" dirty="0"/>
              <a:t>你要寫信給</a:t>
            </a:r>
            <a:r>
              <a:rPr lang="zh-TW" altLang="en-US" sz="4800" u="sng" dirty="0"/>
              <a:t>以弗所</a:t>
            </a:r>
            <a:r>
              <a:rPr lang="zh-TW" altLang="en-US" sz="4800" dirty="0"/>
              <a:t>教會的使者說，那右手拿著七星，在七個金燈台中同行走的，說</a:t>
            </a:r>
            <a:r>
              <a:rPr lang="en-US" altLang="zh-TW" sz="4800" dirty="0"/>
              <a:t>︰</a:t>
            </a:r>
            <a:r>
              <a:rPr lang="en-US" altLang="zh-TW" sz="4800" baseline="30000" dirty="0"/>
              <a:t>2</a:t>
            </a:r>
            <a:r>
              <a:rPr lang="zh-TW" altLang="en-US" sz="4800" dirty="0"/>
              <a:t>“我知道你</a:t>
            </a:r>
            <a:r>
              <a:rPr lang="zh-TW" altLang="en-US" sz="4800" dirty="0" smtClean="0"/>
              <a:t>的</a:t>
            </a:r>
            <a:r>
              <a:rPr lang="en-US" altLang="zh-TW" sz="4800" dirty="0" smtClean="0"/>
              <a:t>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800" dirty="0" smtClean="0"/>
              <a:t>行</a:t>
            </a:r>
            <a:r>
              <a:rPr lang="zh-TW" altLang="en-US" sz="4800" dirty="0"/>
              <a:t>為、勞碌、忍耐</a:t>
            </a:r>
            <a:r>
              <a:rPr lang="zh-TW" altLang="en-US" sz="4800" dirty="0" smtClean="0"/>
              <a:t>，</a:t>
            </a:r>
            <a:endParaRPr lang="en-US" altLang="zh-TW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800" dirty="0" smtClean="0"/>
              <a:t>也</a:t>
            </a:r>
            <a:r>
              <a:rPr lang="zh-TW" altLang="en-US" sz="4800" dirty="0"/>
              <a:t>知道你不能容忍惡人</a:t>
            </a:r>
            <a:r>
              <a:rPr lang="zh-TW" altLang="en-US" sz="4800" dirty="0" smtClean="0"/>
              <a:t>。</a:t>
            </a:r>
            <a:endParaRPr lang="en-US" altLang="zh-TW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800" dirty="0" smtClean="0"/>
              <a:t>你</a:t>
            </a:r>
            <a:r>
              <a:rPr lang="zh-TW" altLang="en-US" sz="4800" dirty="0"/>
              <a:t>也曾試驗那自稱為使徒卻不是使徒的，看出他們是假的來</a:t>
            </a:r>
            <a:r>
              <a:rPr lang="zh-TW" altLang="en-US" sz="4800" dirty="0" smtClean="0"/>
              <a:t>。</a:t>
            </a:r>
            <a:endParaRPr lang="en-US" altLang="zh-TW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TW" sz="4800" baseline="30000" dirty="0" smtClean="0"/>
              <a:t>3</a:t>
            </a:r>
            <a:r>
              <a:rPr lang="zh-TW" altLang="en-US" sz="4800" dirty="0"/>
              <a:t> 你也能忍耐，曾為我的名勞苦，並不乏倦</a:t>
            </a:r>
            <a:r>
              <a:rPr lang="zh-TW" altLang="en-US" sz="4800" dirty="0" smtClean="0"/>
              <a:t>。</a:t>
            </a:r>
            <a:endParaRPr lang="zh-CN" altLang="en-US" sz="48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47032" y="82352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dirty="0"/>
              <a:t>啟示錄</a:t>
            </a:r>
            <a:r>
              <a:rPr lang="en-US" altLang="zh-TW" sz="6000" dirty="0" smtClean="0"/>
              <a:t>2</a:t>
            </a:r>
            <a:endParaRPr lang="en-US" sz="60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4920" y="312892"/>
            <a:ext cx="9217024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altLang="en-US" sz="6000" b="1" dirty="0"/>
              <a:t>以弗所教會有四方面值得誇</a:t>
            </a:r>
            <a:r>
              <a:rPr lang="zh-TW" altLang="en-US" sz="6000" b="1" dirty="0" smtClean="0"/>
              <a:t>讚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9102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1241944"/>
            <a:ext cx="14630400" cy="484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zh-TW" sz="5400" baseline="30000" dirty="0" smtClean="0"/>
              <a:t>4</a:t>
            </a:r>
            <a:r>
              <a:rPr lang="zh-TW" altLang="en-US" sz="5400" dirty="0"/>
              <a:t> 然而有一件事我要責備你，就是你把起初的愛心離棄了</a:t>
            </a:r>
            <a:r>
              <a:rPr lang="zh-TW" altLang="en-US" sz="5400" dirty="0" smtClean="0"/>
              <a:t>。</a:t>
            </a:r>
            <a:endParaRPr lang="en-US" altLang="zh-TW" sz="5400" dirty="0" smtClean="0"/>
          </a:p>
          <a:p>
            <a:endParaRPr lang="en-US" altLang="zh-TW" sz="5400" baseline="30000" dirty="0"/>
          </a:p>
          <a:p>
            <a:r>
              <a:rPr lang="en-US" altLang="zh-TW" sz="5400" baseline="30000" dirty="0" smtClean="0"/>
              <a:t>5</a:t>
            </a:r>
            <a:r>
              <a:rPr lang="zh-TW" altLang="en-US" sz="5400" dirty="0"/>
              <a:t> 所以應當回想你是從哪裡墜落的，並要悔改，行起初所行的事</a:t>
            </a:r>
            <a:r>
              <a:rPr lang="zh-TW" altLang="en-US" sz="5400" dirty="0" smtClean="0"/>
              <a:t>。</a:t>
            </a:r>
            <a:endParaRPr lang="en-US" altLang="zh-TW" sz="5400" dirty="0" smtClean="0"/>
          </a:p>
          <a:p>
            <a:endParaRPr lang="en-US" altLang="zh-CN" sz="54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dirty="0"/>
              <a:t>啟示錄</a:t>
            </a:r>
            <a:r>
              <a:rPr lang="en-US" altLang="zh-TW" sz="6000" dirty="0" smtClean="0"/>
              <a:t>2</a:t>
            </a:r>
            <a:endParaRPr lang="en-US" sz="60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8496" y="6082823"/>
            <a:ext cx="12025336" cy="1015663"/>
          </a:xfrm>
          <a:prstGeom prst="rect">
            <a:avLst/>
          </a:prstGeom>
          <a:solidFill>
            <a:srgbClr val="0066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/>
              <a:t>末世</a:t>
            </a:r>
            <a:r>
              <a:rPr lang="zh-TW" altLang="en-US" sz="6000" b="1" dirty="0"/>
              <a:t>教會也這樣</a:t>
            </a:r>
            <a:r>
              <a:rPr lang="zh-TW" altLang="en-US" sz="6000" b="1" dirty="0" smtClean="0"/>
              <a:t>。</a:t>
            </a:r>
            <a:endParaRPr lang="zh-CN" alt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66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1453320"/>
            <a:ext cx="14630400" cy="262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zh-TW" altLang="en-US" sz="5400" dirty="0" smtClean="0"/>
              <a:t>（啟</a:t>
            </a:r>
            <a:r>
              <a:rPr lang="en-US" altLang="zh-TW" sz="5400" dirty="0" smtClean="0"/>
              <a:t>1</a:t>
            </a:r>
            <a:r>
              <a:rPr lang="zh-TW" altLang="en-US" sz="5400" dirty="0" smtClean="0"/>
              <a:t>）：</a:t>
            </a:r>
            <a:r>
              <a:rPr lang="en-US" altLang="zh-TW" sz="5400" dirty="0" smtClean="0"/>
              <a:t>『</a:t>
            </a:r>
            <a:r>
              <a:rPr lang="en-US" sz="5400" baseline="30000" dirty="0"/>
              <a:t>7</a:t>
            </a:r>
            <a:r>
              <a:rPr lang="en-US" sz="5400" dirty="0"/>
              <a:t>看哪、他駕雲降臨．衆目要看見他、</a:t>
            </a:r>
            <a:r>
              <a:rPr lang="en-US" sz="5400" dirty="0">
                <a:solidFill>
                  <a:srgbClr val="FFFF00"/>
                </a:solidFill>
              </a:rPr>
              <a:t>連刺他的人也要看見他</a:t>
            </a:r>
            <a:r>
              <a:rPr lang="en-US" sz="5400" dirty="0"/>
              <a:t>．</a:t>
            </a:r>
            <a:r>
              <a:rPr lang="en-US" sz="5400" dirty="0">
                <a:solidFill>
                  <a:srgbClr val="FFFF00"/>
                </a:solidFill>
              </a:rPr>
              <a:t>地上的萬族都要因他哀哭</a:t>
            </a:r>
            <a:r>
              <a:rPr lang="en-US" sz="5400" dirty="0"/>
              <a:t>。這話是眞實的。阿們</a:t>
            </a:r>
            <a:r>
              <a:rPr lang="en-US" sz="5400" dirty="0" smtClean="0"/>
              <a:t>。</a:t>
            </a:r>
            <a:r>
              <a:rPr lang="en-US" altLang="zh-TW" sz="5400" dirty="0" smtClean="0"/>
              <a:t>』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 err="1"/>
              <a:t>人子</a:t>
            </a:r>
            <a:r>
              <a:rPr lang="en-US" sz="6000" dirty="0"/>
              <a:t> </a:t>
            </a:r>
            <a:r>
              <a:rPr lang="en-US" altLang="zh-CN" sz="6000" dirty="0"/>
              <a:t>– </a:t>
            </a:r>
            <a:r>
              <a:rPr lang="zh-CN" altLang="en-US" sz="6000" dirty="0"/>
              <a:t>猶太人會認得的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370384"/>
            <a:ext cx="14630400" cy="379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4600" dirty="0">
              <a:solidFill>
                <a:prstClr val="white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4800" baseline="30000" dirty="0" smtClean="0"/>
              <a:t>5</a:t>
            </a:r>
            <a:r>
              <a:rPr lang="zh-TW" altLang="en-US" sz="4800" dirty="0"/>
              <a:t> </a:t>
            </a:r>
            <a:r>
              <a:rPr lang="zh-TW" altLang="en-US" sz="4800" dirty="0" smtClean="0"/>
              <a:t>你</a:t>
            </a:r>
            <a:r>
              <a:rPr lang="zh-TW" altLang="en-US" sz="4800" dirty="0"/>
              <a:t>若不悔改，我就臨到你那裡，把你的燈台從原處挪</a:t>
            </a:r>
            <a:r>
              <a:rPr lang="zh-TW" altLang="en-US" sz="4800" dirty="0" smtClean="0"/>
              <a:t>去</a:t>
            </a:r>
            <a:r>
              <a:rPr lang="en-US" altLang="zh-TW" sz="4800" dirty="0" smtClean="0"/>
              <a:t>….</a:t>
            </a:r>
            <a:endParaRPr lang="en-US" altLang="zh-TW" sz="4800" baseline="30000" dirty="0"/>
          </a:p>
          <a:p>
            <a:r>
              <a:rPr lang="en-US" altLang="zh-TW" sz="4800" baseline="30000" dirty="0" smtClean="0"/>
              <a:t>7</a:t>
            </a:r>
            <a:r>
              <a:rPr lang="zh-TW" altLang="en-US" sz="4800" dirty="0"/>
              <a:t> 聖靈向眾教會所說的話，凡有耳的，就應當聽。得勝的，我必將 神樂園中生命樹的果子賜給他吃。”</a:t>
            </a:r>
            <a:endParaRPr lang="zh-CN" altLang="en-US" sz="48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9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dirty="0"/>
              <a:t>啟示錄</a:t>
            </a:r>
            <a:r>
              <a:rPr lang="en-US" altLang="zh-TW" sz="5400" dirty="0" smtClean="0"/>
              <a:t>2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474840"/>
            <a:ext cx="14588008" cy="32316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5400" b="1" dirty="0" smtClean="0"/>
              <a:t>常見</a:t>
            </a:r>
            <a:r>
              <a:rPr lang="zh-TW" altLang="en-US" sz="5400" b="1" dirty="0" smtClean="0"/>
              <a:t>亞</a:t>
            </a:r>
            <a:r>
              <a:rPr lang="zh-TW" altLang="en-US" sz="5400" b="1" dirty="0"/>
              <a:t>底米</a:t>
            </a:r>
            <a:r>
              <a:rPr lang="zh-TW" altLang="en-US" sz="5400" b="1" dirty="0" smtClean="0"/>
              <a:t>神廟</a:t>
            </a:r>
            <a:r>
              <a:rPr lang="zh-TW" altLang="en-US" sz="5400" b="1" dirty="0"/>
              <a:t>果子賜</a:t>
            </a:r>
            <a:r>
              <a:rPr lang="zh-TW" altLang="en-US" sz="5400" b="1" dirty="0" smtClean="0"/>
              <a:t>給</a:t>
            </a:r>
            <a:r>
              <a:rPr lang="zh-CN" altLang="en-US" sz="5400" b="1" dirty="0" smtClean="0"/>
              <a:t>人</a:t>
            </a:r>
            <a:r>
              <a:rPr lang="zh-TW" altLang="en-US" sz="5400" b="1" dirty="0" smtClean="0"/>
              <a:t>喫</a:t>
            </a:r>
            <a:r>
              <a:rPr lang="zh-CN" altLang="en-US" sz="5400" b="1" dirty="0" smtClean="0"/>
              <a:t>的習俗</a:t>
            </a:r>
            <a:endParaRPr lang="en-US" altLang="zh-CN" sz="5400" b="1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5400" b="1" dirty="0" smtClean="0"/>
              <a:t>猶太人超越時間，直指結果。</a:t>
            </a:r>
            <a:endParaRPr lang="en-US" altLang="zh-CN" sz="5400" b="1" dirty="0" smtClean="0"/>
          </a:p>
          <a:p>
            <a:endParaRPr lang="en-US" altLang="zh-TW" sz="4800" b="1" dirty="0"/>
          </a:p>
          <a:p>
            <a:r>
              <a:rPr lang="zh-TW" altLang="en-US" sz="4800" b="1" dirty="0" smtClean="0"/>
              <a:t>耶</a:t>
            </a:r>
            <a:r>
              <a:rPr lang="zh-TW" altLang="en-US" sz="4800" b="1" dirty="0"/>
              <a:t>穌應許得勝的必將神樂園中生命樹的果子賜給他喫。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766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4360"/>
            <a:ext cx="14630400" cy="870561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r>
              <a:rPr lang="en-US" altLang="zh-CN" sz="4800" i="1" dirty="0" smtClean="0">
                <a:solidFill>
                  <a:srgbClr val="FFFF00"/>
                </a:solidFill>
              </a:rPr>
              <a:t>Play the Clip: “The Message of Jesus to the Churches”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48" y="2752880"/>
            <a:ext cx="11651884" cy="5204664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241944"/>
            <a:ext cx="14630400" cy="299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zh-TW" sz="4400" baseline="30000" dirty="0" smtClean="0"/>
              <a:t>4</a:t>
            </a:r>
            <a:r>
              <a:rPr lang="zh-TW" altLang="en-US" sz="4400" dirty="0"/>
              <a:t> 然而有一件事我要責備你，就是你把起初的愛心離棄了</a:t>
            </a:r>
            <a:r>
              <a:rPr lang="zh-TW" altLang="en-US" sz="4400" dirty="0" smtClean="0"/>
              <a:t>。</a:t>
            </a:r>
            <a:r>
              <a:rPr lang="en-US" altLang="zh-TW" sz="4400" baseline="30000" dirty="0" smtClean="0"/>
              <a:t>5</a:t>
            </a:r>
            <a:r>
              <a:rPr lang="zh-TW" altLang="en-US" sz="4400" dirty="0"/>
              <a:t> 所以應當回想你是從哪裡墜落的，並要悔改，行起初所行的事</a:t>
            </a:r>
            <a:r>
              <a:rPr lang="zh-TW" altLang="en-US" sz="4400" dirty="0" smtClean="0"/>
              <a:t>。</a:t>
            </a:r>
            <a:endParaRPr lang="en-US" altLang="zh-TW" sz="4400" dirty="0" smtClean="0"/>
          </a:p>
          <a:p>
            <a:endParaRPr lang="en-US" altLang="zh-CN" sz="54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41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17652"/>
            <a:ext cx="14630400" cy="530254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endParaRPr lang="en-US" altLang="zh-TW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800" dirty="0" smtClean="0"/>
              <a:t>常</a:t>
            </a:r>
            <a:r>
              <a:rPr lang="zh-TW" altLang="en-US" sz="4800" dirty="0"/>
              <a:t>常光照我，顯出我裡面的墜落，救我脫離卑</a:t>
            </a:r>
            <a:r>
              <a:rPr lang="zh-TW" altLang="en-US" sz="4800" dirty="0" smtClean="0"/>
              <a:t>賤，</a:t>
            </a:r>
            <a:r>
              <a:rPr lang="zh-TW" altLang="en-US" sz="4800" dirty="0"/>
              <a:t>赦免</a:t>
            </a:r>
            <a:r>
              <a:rPr lang="zh-TW" altLang="en-US" sz="4800" dirty="0" smtClean="0"/>
              <a:t>我靠</a:t>
            </a:r>
            <a:r>
              <a:rPr lang="zh-TW" altLang="en-US" sz="4800" dirty="0"/>
              <a:t>自己的力量行事。赦免我與世界妥協</a:t>
            </a:r>
            <a:r>
              <a:rPr lang="zh-TW" altLang="en-US" sz="4800" dirty="0" smtClean="0"/>
              <a:t>，將</a:t>
            </a:r>
            <a:r>
              <a:rPr lang="zh-TW" altLang="en-US" sz="4800" dirty="0"/>
              <a:t>我分別為聖歸給你</a:t>
            </a:r>
            <a:r>
              <a:rPr lang="zh-TW" altLang="en-US" sz="4800" dirty="0" smtClean="0"/>
              <a:t>。</a:t>
            </a:r>
            <a:endParaRPr lang="en-US" altLang="zh-TW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TW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800" dirty="0"/>
              <a:t>開啟我的眼，讓我</a:t>
            </a:r>
            <a:r>
              <a:rPr lang="zh-CN" altLang="en-US" sz="4800" dirty="0"/>
              <a:t>恢复</a:t>
            </a:r>
            <a:r>
              <a:rPr lang="zh-TW" altLang="en-US" sz="4800" dirty="0"/>
              <a:t>起初的愛心</a:t>
            </a:r>
            <a:r>
              <a:rPr lang="zh-CN" altLang="en-US" sz="4800" dirty="0" smtClean="0"/>
              <a:t>。</a:t>
            </a:r>
            <a:endParaRPr lang="en-US" altLang="zh-TW" sz="4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4800" i="1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3410" y="82352"/>
            <a:ext cx="2283579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3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禱</a:t>
            </a:r>
            <a:r>
              <a:rPr lang="zh-TW" altLang="en-US" sz="6300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告</a:t>
            </a:r>
            <a:r>
              <a:rPr lang="en-US" altLang="zh-CN" sz="63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1</a:t>
            </a:r>
            <a:endParaRPr lang="en-US" altLang="zh-CN" sz="63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98376"/>
            <a:ext cx="14630400" cy="105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/>
            <a:r>
              <a:rPr lang="en-US" altLang="zh-TW" sz="6000" dirty="0" smtClean="0"/>
              <a:t>5/12</a:t>
            </a:r>
            <a:r>
              <a:rPr lang="zh-TW" altLang="en-US" sz="6000" dirty="0" smtClean="0"/>
              <a:t>以</a:t>
            </a:r>
            <a:r>
              <a:rPr lang="zh-TW" altLang="en-US" sz="6000" dirty="0"/>
              <a:t>色列</a:t>
            </a:r>
            <a:r>
              <a:rPr lang="en-US" altLang="zh-TW" sz="6000" dirty="0"/>
              <a:t>68</a:t>
            </a:r>
            <a:r>
              <a:rPr lang="zh-TW" altLang="en-US" sz="6000" dirty="0"/>
              <a:t>周年獨立紀念日</a:t>
            </a:r>
            <a:endParaRPr lang="zh-CN" altLang="en-US" sz="60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88" y="3034680"/>
            <a:ext cx="10818628" cy="519492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" y="1328237"/>
            <a:ext cx="7231497" cy="690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4360"/>
            <a:ext cx="14630400" cy="1609225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4800" dirty="0"/>
              <a:t>Jerusalem Prophecy of "House of Prayer for All Peoples" Fulfilled With Multi-Faith </a:t>
            </a:r>
            <a:r>
              <a:rPr lang="en-US" sz="4800" dirty="0" smtClean="0"/>
              <a:t>Prayer</a:t>
            </a:r>
            <a:endParaRPr lang="en-US" altLang="zh-CN" sz="4800" i="1" dirty="0" smtClean="0">
              <a:solidFill>
                <a:srgbClr val="FFFF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882552"/>
            <a:ext cx="14630400" cy="622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zh-CN" altLang="en-US" sz="6600" baseline="30000" dirty="0"/>
              <a:t>以賽亞</a:t>
            </a:r>
            <a:r>
              <a:rPr lang="zh-CN" altLang="en-US" sz="6600" baseline="30000" dirty="0" smtClean="0"/>
              <a:t>書</a:t>
            </a:r>
            <a:r>
              <a:rPr lang="en-US" altLang="zh-CN" sz="6600" baseline="30000" dirty="0" smtClean="0"/>
              <a:t>56</a:t>
            </a:r>
            <a:r>
              <a:rPr lang="zh-CN" altLang="en-US" sz="6600" baseline="30000" dirty="0" smtClean="0"/>
              <a:t>：</a:t>
            </a:r>
            <a:r>
              <a:rPr lang="en-US" altLang="zh-TW" sz="6600" baseline="30000" dirty="0"/>
              <a:t>5</a:t>
            </a:r>
            <a:r>
              <a:rPr lang="zh-TW" altLang="en-US" sz="6600" baseline="30000" dirty="0"/>
              <a:t>我必使他們在我殿中、在我牆內、有記念、有名號、比有兒女的更美．我必賜他們永遠的名、不能剪除</a:t>
            </a:r>
            <a:r>
              <a:rPr lang="zh-TW" altLang="en-US" sz="6600" baseline="30000" dirty="0" smtClean="0"/>
              <a:t>。</a:t>
            </a:r>
            <a:endParaRPr lang="zh-TW" altLang="en-US" sz="6600" baseline="30000" dirty="0"/>
          </a:p>
          <a:p>
            <a:r>
              <a:rPr lang="en-US" altLang="zh-TW" sz="6600" baseline="30000" dirty="0"/>
              <a:t>6</a:t>
            </a:r>
            <a:r>
              <a:rPr lang="zh-TW" altLang="en-US" sz="6600" baseline="30000" dirty="0"/>
              <a:t>還有那些</a:t>
            </a:r>
            <a:r>
              <a:rPr lang="zh-TW" altLang="en-US" sz="6600" baseline="30000" dirty="0">
                <a:solidFill>
                  <a:srgbClr val="FFFF00"/>
                </a:solidFill>
              </a:rPr>
              <a:t>與耶和華聯合的外邦人、</a:t>
            </a:r>
            <a:r>
              <a:rPr lang="zh-TW" altLang="en-US" sz="6600" baseline="30000" dirty="0"/>
              <a:t>要事奉他、要愛耶和華的</a:t>
            </a:r>
            <a:r>
              <a:rPr lang="zh-TW" altLang="en-US" sz="6600" baseline="30000" dirty="0" smtClean="0"/>
              <a:t>名</a:t>
            </a:r>
            <a:r>
              <a:rPr lang="en-US" altLang="zh-TW" sz="6600" baseline="30000" dirty="0" smtClean="0"/>
              <a:t>…7</a:t>
            </a:r>
            <a:r>
              <a:rPr lang="zh-TW" altLang="en-US" sz="6600" baseline="30000" dirty="0"/>
              <a:t>我必領他們到我的聖山、使他們在禱告我的殿中喜樂．他們的燔祭、和平安祭、在我壇上必蒙悅納．因</a:t>
            </a:r>
            <a:r>
              <a:rPr lang="zh-TW" altLang="en-US" sz="6600" baseline="30000" dirty="0">
                <a:solidFill>
                  <a:srgbClr val="FFFF00"/>
                </a:solidFill>
              </a:rPr>
              <a:t>我的殿必稱爲萬民禱告的殿</a:t>
            </a:r>
            <a:r>
              <a:rPr lang="zh-TW" altLang="en-US" sz="6600" baseline="30000" dirty="0" smtClean="0">
                <a:solidFill>
                  <a:srgbClr val="FFFF00"/>
                </a:solidFill>
              </a:rPr>
              <a:t>。</a:t>
            </a:r>
            <a:endParaRPr lang="zh-TW" altLang="en-US" sz="6600" baseline="30000" dirty="0">
              <a:solidFill>
                <a:srgbClr val="FFFF00"/>
              </a:solidFill>
            </a:endParaRPr>
          </a:p>
          <a:p>
            <a:r>
              <a:rPr lang="en-US" altLang="zh-TW" sz="6600" baseline="30000" dirty="0"/>
              <a:t>8</a:t>
            </a:r>
            <a:r>
              <a:rPr lang="zh-TW" altLang="en-US" sz="6600" baseline="30000" dirty="0"/>
              <a:t>主耶和華、就是</a:t>
            </a:r>
            <a:r>
              <a:rPr lang="zh-TW" altLang="en-US" sz="6600" baseline="30000" dirty="0">
                <a:solidFill>
                  <a:srgbClr val="FFFF00"/>
                </a:solidFill>
              </a:rPr>
              <a:t>招聚以色列被趕散的、說、在這被招聚的人以外、我還要招聚別人歸倂他們</a:t>
            </a:r>
            <a:r>
              <a:rPr lang="zh-TW" altLang="en-US" sz="6600" baseline="30000" dirty="0" smtClean="0"/>
              <a:t>。</a:t>
            </a:r>
            <a:endParaRPr lang="zh-TW" altLang="en-US" sz="6600" baseline="30000" dirty="0"/>
          </a:p>
        </p:txBody>
      </p:sp>
    </p:spTree>
    <p:extLst>
      <p:ext uri="{BB962C8B-B14F-4D97-AF65-F5344CB8AC3E}">
        <p14:creationId xmlns:p14="http://schemas.microsoft.com/office/powerpoint/2010/main" val="18034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17652"/>
            <a:ext cx="14630400" cy="7056870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7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以西結</a:t>
            </a:r>
            <a:r>
              <a:rPr lang="en-US" altLang="zh-TW" sz="5700" i="1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36:23</a:t>
            </a:r>
            <a:r>
              <a:rPr lang="zh-TW" altLang="en-US" sz="5700" i="1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你</a:t>
            </a:r>
            <a:r>
              <a:rPr lang="zh-TW" altLang="en-US" sz="57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們就要活了 </a:t>
            </a:r>
            <a:r>
              <a:rPr lang="en-US" altLang="zh-TW" sz="57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- </a:t>
            </a:r>
            <a:r>
              <a:rPr lang="zh-TW" altLang="en-US" sz="57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為</a:t>
            </a:r>
            <a:r>
              <a:rPr lang="zh-TW" altLang="en-US" sz="57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聖</a:t>
            </a:r>
            <a:r>
              <a:rPr lang="zh-TW" altLang="en-US" sz="57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靈釋放大澆</a:t>
            </a:r>
            <a:r>
              <a:rPr lang="zh-TW" altLang="en-US" sz="57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灌</a:t>
            </a:r>
            <a:r>
              <a:rPr lang="en-US" altLang="zh-TW" sz="57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,</a:t>
            </a:r>
            <a:r>
              <a:rPr lang="zh-TW" altLang="en-US" sz="57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以色列民能回轉歸向神代禱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4800" i="1" dirty="0" smtClean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i="1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“</a:t>
            </a:r>
            <a:r>
              <a:rPr lang="zh-TW" altLang="en-US" sz="4800" i="1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我</a:t>
            </a:r>
            <a:r>
              <a:rPr lang="zh-TW" altLang="en-US" sz="48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在他們眼前、在你們身上顯爲聖的時候、他們就知道我是耶和華．這是主耶和華說的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24</a:t>
            </a:r>
            <a:r>
              <a:rPr lang="zh-TW" altLang="en-US" sz="48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我必從各國收取你們</a:t>
            </a:r>
            <a:r>
              <a:rPr lang="en-US" altLang="zh-TW" sz="4800" i="1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…25</a:t>
            </a:r>
            <a:r>
              <a:rPr lang="zh-TW" altLang="en-US" sz="4800" i="1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我</a:t>
            </a:r>
            <a:r>
              <a:rPr lang="zh-TW" altLang="en-US" sz="48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要潔淨你們、使你們脫離一切的汚穢、棄掉一切的偶像</a:t>
            </a:r>
            <a:r>
              <a:rPr lang="en-US" altLang="zh-TW" sz="48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26</a:t>
            </a:r>
            <a:r>
              <a:rPr lang="zh-TW" altLang="en-US" sz="48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我也要賜給你們一個新心、將新靈放在你們裏面．又從你們的肉體中除掉石心、賜給你們肉心</a:t>
            </a:r>
            <a:r>
              <a:rPr lang="zh-TW" altLang="en-US" sz="4800" i="1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。</a:t>
            </a:r>
            <a:r>
              <a:rPr lang="en-US" altLang="zh-TW" sz="4800" i="1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”</a:t>
            </a:r>
            <a:endParaRPr lang="zh-TW" altLang="en-US" sz="4800" i="1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1865" y="82352"/>
            <a:ext cx="10766670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3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禱告</a:t>
            </a:r>
            <a:r>
              <a:rPr lang="en-US" altLang="zh-TW" sz="63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2:</a:t>
            </a:r>
            <a:r>
              <a:rPr lang="zh-TW" altLang="en-US" sz="63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以色列家許多的人得救</a:t>
            </a:r>
            <a:endParaRPr lang="en-US" altLang="zh-CN" sz="63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1453320"/>
            <a:ext cx="14630400" cy="622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zh-TW" altLang="en-US" sz="5400" dirty="0" smtClean="0"/>
              <a:t>啟</a:t>
            </a:r>
            <a:r>
              <a:rPr lang="en-US" altLang="zh-TW" sz="5400" dirty="0" smtClean="0"/>
              <a:t>1</a:t>
            </a:r>
            <a:r>
              <a:rPr lang="zh-TW" altLang="en-US" sz="5400" dirty="0" smtClean="0"/>
              <a:t>：</a:t>
            </a:r>
            <a:r>
              <a:rPr lang="en-US" altLang="zh-TW" sz="5400" dirty="0" smtClean="0"/>
              <a:t>『</a:t>
            </a:r>
            <a:r>
              <a:rPr lang="en-US" sz="5400" baseline="30000" dirty="0"/>
              <a:t>13</a:t>
            </a:r>
            <a:r>
              <a:rPr lang="en-US" sz="5400" dirty="0"/>
              <a:t>燈臺中間、有一位</a:t>
            </a:r>
            <a:r>
              <a:rPr lang="en-US" sz="5400" dirty="0">
                <a:solidFill>
                  <a:srgbClr val="FFFF00"/>
                </a:solidFill>
              </a:rPr>
              <a:t>好像人子</a:t>
            </a:r>
            <a:r>
              <a:rPr lang="en-US" sz="5400" dirty="0"/>
              <a:t>、身穿長衣、直垂到脚、</a:t>
            </a:r>
            <a:r>
              <a:rPr lang="en-US" sz="5400" dirty="0" smtClean="0">
                <a:solidFill>
                  <a:srgbClr val="FFFF00"/>
                </a:solidFill>
              </a:rPr>
              <a:t>胸間束着金帶 </a:t>
            </a:r>
            <a:r>
              <a:rPr lang="en-US" sz="5400" dirty="0" smtClean="0"/>
              <a:t>。</a:t>
            </a:r>
            <a:endParaRPr lang="en-US" sz="5400" dirty="0"/>
          </a:p>
          <a:p>
            <a:endParaRPr lang="en-US" sz="5400" baseline="30000" dirty="0" smtClean="0"/>
          </a:p>
          <a:p>
            <a:r>
              <a:rPr lang="en-US" sz="5400" baseline="30000" dirty="0" smtClean="0"/>
              <a:t>14</a:t>
            </a:r>
            <a:r>
              <a:rPr lang="en-US" sz="5400" dirty="0"/>
              <a:t>他的頭與髮皆白、如白羊毛、如雪．</a:t>
            </a:r>
            <a:r>
              <a:rPr lang="en-US" sz="5400" dirty="0">
                <a:solidFill>
                  <a:srgbClr val="FFFF00"/>
                </a:solidFill>
              </a:rPr>
              <a:t>眼目如同火燄</a:t>
            </a:r>
            <a:r>
              <a:rPr lang="en-US" sz="5400" dirty="0"/>
              <a:t>．</a:t>
            </a:r>
          </a:p>
          <a:p>
            <a:endParaRPr lang="en-US" sz="5400" baseline="30000" dirty="0" smtClean="0"/>
          </a:p>
          <a:p>
            <a:r>
              <a:rPr lang="en-US" sz="5400" baseline="30000" dirty="0" smtClean="0"/>
              <a:t>15</a:t>
            </a:r>
            <a:r>
              <a:rPr lang="en-US" sz="5400" dirty="0">
                <a:solidFill>
                  <a:srgbClr val="FFFF00"/>
                </a:solidFill>
              </a:rPr>
              <a:t>脚好像在爐中煆煉光明的銅</a:t>
            </a:r>
            <a:r>
              <a:rPr lang="en-US" sz="5400" dirty="0"/>
              <a:t>．</a:t>
            </a:r>
            <a:r>
              <a:rPr lang="en-US" sz="5400" dirty="0">
                <a:solidFill>
                  <a:srgbClr val="FFFF00"/>
                </a:solidFill>
              </a:rPr>
              <a:t>聲音如同衆水的聲音</a:t>
            </a:r>
            <a:r>
              <a:rPr lang="en-US" sz="5400" dirty="0" smtClean="0"/>
              <a:t>。</a:t>
            </a:r>
            <a:endParaRPr lang="en-US" sz="54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 err="1" smtClean="0"/>
              <a:t>人子</a:t>
            </a:r>
            <a:r>
              <a:rPr lang="en-US" sz="6000" dirty="0" smtClean="0"/>
              <a:t> </a:t>
            </a:r>
            <a:r>
              <a:rPr lang="en-US" altLang="zh-CN" sz="6000" dirty="0" smtClean="0"/>
              <a:t>– </a:t>
            </a:r>
            <a:r>
              <a:rPr lang="zh-CN" altLang="en-US" sz="6000" dirty="0" smtClean="0"/>
              <a:t>猶太人會認得的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1162472"/>
            <a:ext cx="14630400" cy="705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zh-TW" altLang="en-US" sz="5400" dirty="0" smtClean="0"/>
              <a:t>啟</a:t>
            </a:r>
            <a:r>
              <a:rPr lang="en-US" altLang="zh-TW" sz="5400" dirty="0" smtClean="0"/>
              <a:t>1</a:t>
            </a:r>
            <a:r>
              <a:rPr lang="zh-TW" altLang="en-US" sz="5400" dirty="0" smtClean="0"/>
              <a:t>：</a:t>
            </a:r>
            <a:r>
              <a:rPr lang="en-US" altLang="zh-TW" sz="5400" dirty="0" smtClean="0"/>
              <a:t>『</a:t>
            </a:r>
            <a:r>
              <a:rPr lang="en-US" sz="5400" baseline="30000" dirty="0" smtClean="0"/>
              <a:t>16</a:t>
            </a:r>
            <a:r>
              <a:rPr lang="en-US" sz="5400" dirty="0"/>
              <a:t>他右手拿着七星．從他</a:t>
            </a:r>
            <a:r>
              <a:rPr lang="en-US" sz="5400" dirty="0">
                <a:solidFill>
                  <a:srgbClr val="FFFF00"/>
                </a:solidFill>
              </a:rPr>
              <a:t>口中出來一把兩刃的利劍</a:t>
            </a:r>
            <a:r>
              <a:rPr lang="en-US" sz="5400" dirty="0"/>
              <a:t>．面貌如同烈日放光。</a:t>
            </a:r>
          </a:p>
          <a:p>
            <a:endParaRPr lang="en-US" sz="5400" baseline="30000" dirty="0" smtClean="0"/>
          </a:p>
          <a:p>
            <a:endParaRPr lang="en-US" sz="5400" baseline="30000" dirty="0" smtClean="0"/>
          </a:p>
          <a:p>
            <a:r>
              <a:rPr lang="en-US" sz="5400" baseline="30000" dirty="0" smtClean="0"/>
              <a:t>17</a:t>
            </a:r>
            <a:r>
              <a:rPr lang="en-US" sz="5400" dirty="0"/>
              <a:t>我一看見、就仆倒在他脚前、像死了一樣。他用右手按着我說、不要懼怕．我是首先的、我是末後的、</a:t>
            </a:r>
          </a:p>
          <a:p>
            <a:r>
              <a:rPr lang="en-US" sz="5400" baseline="30000" dirty="0"/>
              <a:t>18</a:t>
            </a:r>
            <a:r>
              <a:rPr lang="en-US" sz="5400" dirty="0"/>
              <a:t>又是那存活的．我曾死過、現在又活了、</a:t>
            </a:r>
            <a:r>
              <a:rPr lang="en-US" sz="5400" dirty="0">
                <a:solidFill>
                  <a:srgbClr val="FFFF00"/>
                </a:solidFill>
              </a:rPr>
              <a:t>直活到永永遠遠．</a:t>
            </a:r>
            <a:r>
              <a:rPr lang="en-US" sz="5400" dirty="0" smtClean="0">
                <a:solidFill>
                  <a:srgbClr val="FFFF00"/>
                </a:solidFill>
              </a:rPr>
              <a:t>並且拿着死亡和陰間的鑰匙</a:t>
            </a:r>
            <a:r>
              <a:rPr lang="en-US" sz="5400" dirty="0" smtClean="0"/>
              <a:t>。</a:t>
            </a:r>
            <a:r>
              <a:rPr lang="en-US" altLang="zh-TW" sz="5400" dirty="0" smtClean="0"/>
              <a:t>』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 err="1" smtClean="0"/>
              <a:t>人子</a:t>
            </a:r>
            <a:r>
              <a:rPr lang="en-US" sz="6000" dirty="0" smtClean="0"/>
              <a:t> </a:t>
            </a:r>
            <a:r>
              <a:rPr lang="en-US" altLang="zh-CN" sz="6000" dirty="0" smtClean="0"/>
              <a:t>– </a:t>
            </a:r>
            <a:r>
              <a:rPr lang="zh-CN" altLang="en-US" sz="6000" dirty="0" smtClean="0"/>
              <a:t>猶太人會認得的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1453320"/>
            <a:ext cx="14630400" cy="65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zh-TW" altLang="en-US" sz="4800" dirty="0" smtClean="0"/>
              <a:t>在開頭（啟</a:t>
            </a:r>
            <a:r>
              <a:rPr lang="en-US" altLang="zh-TW" sz="4800" dirty="0" smtClean="0"/>
              <a:t>1</a:t>
            </a:r>
            <a:r>
              <a:rPr lang="zh-TW" altLang="en-US" sz="4800" dirty="0" smtClean="0"/>
              <a:t>）：</a:t>
            </a:r>
            <a:r>
              <a:rPr lang="en-US" altLang="zh-TW" sz="4800" dirty="0" smtClean="0"/>
              <a:t>『</a:t>
            </a:r>
            <a:r>
              <a:rPr lang="en-US" sz="4800" baseline="30000" dirty="0"/>
              <a:t>7</a:t>
            </a:r>
            <a:r>
              <a:rPr lang="en-US" sz="4800" dirty="0"/>
              <a:t>看哪、他駕雲降臨．衆目要看見他、</a:t>
            </a:r>
            <a:r>
              <a:rPr lang="en-US" sz="4800" dirty="0">
                <a:solidFill>
                  <a:srgbClr val="FFFF00"/>
                </a:solidFill>
              </a:rPr>
              <a:t>連刺他的人也要看見他</a:t>
            </a:r>
            <a:r>
              <a:rPr lang="en-US" sz="4800" dirty="0"/>
              <a:t>．</a:t>
            </a:r>
            <a:r>
              <a:rPr lang="en-US" sz="4800" dirty="0">
                <a:solidFill>
                  <a:srgbClr val="FFFF00"/>
                </a:solidFill>
              </a:rPr>
              <a:t>地上的萬族都要因他哀哭</a:t>
            </a:r>
            <a:r>
              <a:rPr lang="en-US" sz="4800" dirty="0"/>
              <a:t>。這話是眞實的。阿們</a:t>
            </a:r>
            <a:r>
              <a:rPr lang="en-US" sz="4800" dirty="0" smtClean="0"/>
              <a:t>。</a:t>
            </a:r>
            <a:r>
              <a:rPr lang="en-US" altLang="zh-TW" sz="4800" dirty="0" smtClean="0"/>
              <a:t>』</a:t>
            </a:r>
          </a:p>
          <a:p>
            <a:endParaRPr lang="zh-TW" altLang="en-US" sz="5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5400" dirty="0" smtClean="0"/>
              <a:t>耶穌第一次來，受苦的王。</a:t>
            </a:r>
            <a:endParaRPr lang="en-US" altLang="zh-CN" sz="5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5400" dirty="0" smtClean="0"/>
              <a:t>再來時，將很明顯：</a:t>
            </a:r>
            <a:r>
              <a:rPr lang="en-US" sz="5400" dirty="0" err="1" smtClean="0"/>
              <a:t>衆目要看見他</a:t>
            </a:r>
            <a:r>
              <a:rPr lang="en-US" sz="5400" dirty="0" smtClean="0"/>
              <a:t> </a:t>
            </a:r>
            <a:r>
              <a:rPr lang="zh-TW" altLang="en-US" sz="5400" dirty="0" smtClean="0"/>
              <a:t>。</a:t>
            </a:r>
            <a:endParaRPr lang="zh-TW" altLang="en-US" sz="5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5400" dirty="0"/>
              <a:t>猶太</a:t>
            </a:r>
            <a:r>
              <a:rPr lang="zh-CN" altLang="en-US" sz="5400" dirty="0" smtClean="0"/>
              <a:t>人，</a:t>
            </a:r>
            <a:r>
              <a:rPr lang="en-US" sz="5400" dirty="0" err="1" smtClean="0"/>
              <a:t>刺他的人</a:t>
            </a:r>
            <a:r>
              <a:rPr lang="zh-CN" altLang="en-US" sz="5400" dirty="0" smtClean="0"/>
              <a:t>，</a:t>
            </a:r>
            <a:r>
              <a:rPr lang="en-US" sz="5400" dirty="0" err="1" smtClean="0"/>
              <a:t>也要看見他</a:t>
            </a:r>
            <a:r>
              <a:rPr lang="zh-TW" altLang="en-US" sz="5400" dirty="0" smtClean="0"/>
              <a:t>。</a:t>
            </a:r>
            <a:endParaRPr lang="en-US" altLang="zh-TW" sz="5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5400" dirty="0" smtClean="0"/>
              <a:t>萬</a:t>
            </a:r>
            <a:r>
              <a:rPr lang="zh-TW" altLang="en-US" sz="5400" dirty="0"/>
              <a:t>族都要因他哀</a:t>
            </a:r>
            <a:r>
              <a:rPr lang="zh-TW" altLang="en-US" sz="5400" dirty="0" smtClean="0"/>
              <a:t>哭</a:t>
            </a:r>
            <a:r>
              <a:rPr lang="zh-TW" altLang="en-US" sz="5400" dirty="0"/>
              <a:t>。</a:t>
            </a:r>
            <a:endParaRPr lang="en-US" altLang="zh-TW" sz="5400" dirty="0" smtClean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dirty="0"/>
              <a:t>連刺他的人也要看見他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1453320"/>
            <a:ext cx="14630400" cy="622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zh-TW" altLang="en-US" sz="5400" dirty="0" smtClean="0"/>
              <a:t>啟</a:t>
            </a:r>
            <a:r>
              <a:rPr lang="en-US" altLang="zh-TW" sz="5400" dirty="0" smtClean="0"/>
              <a:t>1</a:t>
            </a:r>
            <a:r>
              <a:rPr lang="zh-TW" altLang="en-US" sz="5400" dirty="0" smtClean="0"/>
              <a:t>：</a:t>
            </a:r>
            <a:r>
              <a:rPr lang="en-US" altLang="zh-TW" sz="5400" dirty="0" smtClean="0"/>
              <a:t>『</a:t>
            </a:r>
            <a:r>
              <a:rPr lang="en-US" sz="5400" baseline="30000" dirty="0"/>
              <a:t>13</a:t>
            </a:r>
            <a:r>
              <a:rPr lang="en-US" sz="5400" dirty="0"/>
              <a:t>燈臺中間、有一位</a:t>
            </a:r>
            <a:r>
              <a:rPr lang="en-US" sz="5400" dirty="0">
                <a:solidFill>
                  <a:srgbClr val="FFFF00"/>
                </a:solidFill>
              </a:rPr>
              <a:t>好像人子</a:t>
            </a:r>
            <a:r>
              <a:rPr lang="en-US" sz="5400" dirty="0"/>
              <a:t>、身穿長衣、直垂到脚、</a:t>
            </a:r>
            <a:r>
              <a:rPr lang="en-US" sz="5400" dirty="0" smtClean="0">
                <a:solidFill>
                  <a:srgbClr val="FFFF00"/>
                </a:solidFill>
              </a:rPr>
              <a:t>胸間束着金帶 </a:t>
            </a:r>
            <a:r>
              <a:rPr lang="en-US" sz="5400" dirty="0" smtClean="0"/>
              <a:t>。</a:t>
            </a:r>
            <a:endParaRPr lang="en-US" sz="5400" dirty="0"/>
          </a:p>
          <a:p>
            <a:endParaRPr lang="en-US" sz="5400" baseline="30000" dirty="0" smtClean="0"/>
          </a:p>
          <a:p>
            <a:r>
              <a:rPr lang="en-US" sz="5400" baseline="30000" dirty="0" smtClean="0"/>
              <a:t>14</a:t>
            </a:r>
            <a:r>
              <a:rPr lang="en-US" sz="5400" dirty="0"/>
              <a:t>他的頭與髮皆白、如白羊毛、如雪．</a:t>
            </a:r>
            <a:r>
              <a:rPr lang="en-US" sz="5400" dirty="0">
                <a:solidFill>
                  <a:srgbClr val="FFFF00"/>
                </a:solidFill>
              </a:rPr>
              <a:t>眼目如同火燄</a:t>
            </a:r>
            <a:r>
              <a:rPr lang="en-US" sz="5400" dirty="0"/>
              <a:t>．</a:t>
            </a:r>
          </a:p>
          <a:p>
            <a:endParaRPr lang="en-US" sz="5400" baseline="30000" dirty="0" smtClean="0"/>
          </a:p>
          <a:p>
            <a:r>
              <a:rPr lang="en-US" sz="5400" baseline="30000" dirty="0" smtClean="0"/>
              <a:t>15</a:t>
            </a:r>
            <a:r>
              <a:rPr lang="en-US" sz="5400" dirty="0">
                <a:solidFill>
                  <a:srgbClr val="FFFF00"/>
                </a:solidFill>
              </a:rPr>
              <a:t>脚好像在爐中煆煉光明的銅</a:t>
            </a:r>
            <a:r>
              <a:rPr lang="en-US" sz="5400" dirty="0"/>
              <a:t>．</a:t>
            </a:r>
            <a:r>
              <a:rPr lang="en-US" sz="5400" dirty="0">
                <a:solidFill>
                  <a:srgbClr val="FFFF00"/>
                </a:solidFill>
              </a:rPr>
              <a:t>聲音如同衆水的聲音</a:t>
            </a:r>
            <a:r>
              <a:rPr lang="en-US" sz="5400" dirty="0" smtClean="0"/>
              <a:t>。</a:t>
            </a:r>
            <a:endParaRPr lang="en-US" sz="54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 err="1" smtClean="0"/>
              <a:t>人子</a:t>
            </a:r>
            <a:r>
              <a:rPr lang="en-US" sz="6000" dirty="0" smtClean="0"/>
              <a:t> </a:t>
            </a:r>
            <a:r>
              <a:rPr lang="en-US" altLang="zh-CN" sz="6000" dirty="0" smtClean="0"/>
              <a:t>– </a:t>
            </a:r>
            <a:r>
              <a:rPr lang="zh-CN" altLang="en-US" sz="6000" dirty="0" smtClean="0"/>
              <a:t>猶太人會認得的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3432" y="2242592"/>
            <a:ext cx="504056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金帶</a:t>
            </a:r>
            <a:r>
              <a:rPr lang="zh-CN" altLang="en-US" sz="4800" dirty="0" smtClean="0"/>
              <a:t>在</a:t>
            </a:r>
            <a:r>
              <a:rPr lang="en-US" sz="4800" dirty="0" err="1" smtClean="0"/>
              <a:t>胸間</a:t>
            </a:r>
            <a:r>
              <a:rPr lang="zh-CN" altLang="en-US" sz="4800" dirty="0" smtClean="0"/>
              <a:t>，非腰間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986608" y="4867979"/>
            <a:ext cx="972108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4800" dirty="0" smtClean="0"/>
              <a:t>神，</a:t>
            </a:r>
            <a:r>
              <a:rPr lang="en-US" sz="4800" dirty="0" err="1" smtClean="0"/>
              <a:t>眼目如火</a:t>
            </a:r>
            <a:r>
              <a:rPr lang="zh-CN" altLang="en-US" sz="4800" dirty="0" smtClean="0"/>
              <a:t>，明察一切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2139008" y="7100227"/>
            <a:ext cx="972108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銅</a:t>
            </a:r>
            <a:r>
              <a:rPr lang="zh-CN" altLang="en-US" sz="4800" dirty="0" smtClean="0"/>
              <a:t>，審判。能</a:t>
            </a:r>
            <a:r>
              <a:rPr lang="zh-CN" altLang="en-US" sz="4800" dirty="0"/>
              <a:t>審</a:t>
            </a:r>
            <a:r>
              <a:rPr lang="zh-CN" altLang="en-US" sz="4800" dirty="0" smtClean="0"/>
              <a:t>判的，是神。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85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1162472"/>
            <a:ext cx="14630400" cy="705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zh-TW" altLang="en-US" sz="5400" dirty="0" smtClean="0"/>
              <a:t>啟</a:t>
            </a:r>
            <a:r>
              <a:rPr lang="en-US" altLang="zh-TW" sz="5400" dirty="0" smtClean="0"/>
              <a:t>1</a:t>
            </a:r>
            <a:r>
              <a:rPr lang="zh-TW" altLang="en-US" sz="5400" dirty="0" smtClean="0"/>
              <a:t>：</a:t>
            </a:r>
            <a:r>
              <a:rPr lang="en-US" altLang="zh-TW" sz="5400" dirty="0" smtClean="0"/>
              <a:t>『</a:t>
            </a:r>
            <a:r>
              <a:rPr lang="en-US" sz="5400" baseline="30000" dirty="0" smtClean="0"/>
              <a:t>16</a:t>
            </a:r>
            <a:r>
              <a:rPr lang="en-US" sz="5400" dirty="0"/>
              <a:t>他右手拿着七星．從他</a:t>
            </a:r>
            <a:r>
              <a:rPr lang="en-US" sz="5400" dirty="0">
                <a:solidFill>
                  <a:srgbClr val="FFFF00"/>
                </a:solidFill>
              </a:rPr>
              <a:t>口中出來一把兩刃的利劍</a:t>
            </a:r>
            <a:r>
              <a:rPr lang="en-US" sz="5400" dirty="0"/>
              <a:t>．面貌如同烈日放光。</a:t>
            </a:r>
          </a:p>
          <a:p>
            <a:endParaRPr lang="en-US" sz="5400" baseline="30000" dirty="0" smtClean="0"/>
          </a:p>
          <a:p>
            <a:endParaRPr lang="en-US" sz="5400" baseline="30000" dirty="0" smtClean="0"/>
          </a:p>
          <a:p>
            <a:r>
              <a:rPr lang="en-US" sz="5400" baseline="30000" dirty="0" smtClean="0"/>
              <a:t>17</a:t>
            </a:r>
            <a:r>
              <a:rPr lang="en-US" sz="5400" dirty="0"/>
              <a:t>我一看見、就仆倒在他脚前、像死了一樣。他用右手按着我說、不要懼怕．我是首先的、我是末後的、</a:t>
            </a:r>
          </a:p>
          <a:p>
            <a:r>
              <a:rPr lang="en-US" sz="5400" baseline="30000" dirty="0"/>
              <a:t>18</a:t>
            </a:r>
            <a:r>
              <a:rPr lang="en-US" sz="5400" dirty="0"/>
              <a:t>又是那存活的．我曾死過、現在又活了、</a:t>
            </a:r>
            <a:r>
              <a:rPr lang="en-US" sz="5400" dirty="0">
                <a:solidFill>
                  <a:srgbClr val="FFFF00"/>
                </a:solidFill>
              </a:rPr>
              <a:t>直活到永永遠遠．</a:t>
            </a:r>
            <a:r>
              <a:rPr lang="en-US" sz="5400" dirty="0" smtClean="0">
                <a:solidFill>
                  <a:srgbClr val="FFFF00"/>
                </a:solidFill>
              </a:rPr>
              <a:t>並且拿着死亡和陰間的鑰匙</a:t>
            </a:r>
            <a:r>
              <a:rPr lang="en-US" sz="5400" dirty="0" smtClean="0"/>
              <a:t>。</a:t>
            </a:r>
            <a:r>
              <a:rPr lang="en-US" altLang="zh-TW" sz="5400" dirty="0" smtClean="0"/>
              <a:t>』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 err="1" smtClean="0"/>
              <a:t>人子</a:t>
            </a:r>
            <a:r>
              <a:rPr lang="en-US" sz="6000" dirty="0" smtClean="0"/>
              <a:t> </a:t>
            </a:r>
            <a:r>
              <a:rPr lang="en-US" altLang="zh-CN" sz="6000" dirty="0" smtClean="0"/>
              <a:t>– </a:t>
            </a:r>
            <a:r>
              <a:rPr lang="zh-CN" altLang="en-US" sz="6000" dirty="0" smtClean="0"/>
              <a:t>猶太人會認得的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5480" y="2092186"/>
            <a:ext cx="4794920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口</a:t>
            </a:r>
            <a:r>
              <a:rPr lang="zh-CN" altLang="en-US" sz="4400" dirty="0" smtClean="0"/>
              <a:t>出</a:t>
            </a:r>
            <a:r>
              <a:rPr lang="en-US" sz="4400" dirty="0" err="1" smtClean="0"/>
              <a:t>兩刃利劍</a:t>
            </a:r>
            <a:r>
              <a:rPr lang="zh-CN" altLang="en-US" sz="4400" dirty="0" smtClean="0"/>
              <a:t>，刺入人心殺滅王敵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14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370384"/>
            <a:ext cx="14630400" cy="705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4600" dirty="0">
              <a:solidFill>
                <a:prstClr val="white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 smtClean="0"/>
              <a:t>使徒</a:t>
            </a:r>
            <a:r>
              <a:rPr lang="zh-TW" altLang="en-US" sz="4400" dirty="0" smtClean="0"/>
              <a:t>一</a:t>
            </a:r>
            <a:r>
              <a:rPr lang="zh-TW" altLang="en-US" sz="4400" dirty="0"/>
              <a:t>個</a:t>
            </a:r>
            <a:r>
              <a:rPr lang="zh-TW" altLang="en-US" sz="4400" dirty="0" smtClean="0"/>
              <a:t>個</a:t>
            </a:r>
            <a:r>
              <a:rPr lang="zh-CN" altLang="en-US" sz="4400" dirty="0" smtClean="0"/>
              <a:t>殉道：</a:t>
            </a:r>
            <a:endParaRPr lang="en-US" altLang="zh-CN" sz="4400" dirty="0" smtClean="0"/>
          </a:p>
          <a:p>
            <a:pPr marL="653110" indent="-65311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TW" altLang="en-US" sz="3600" dirty="0" smtClean="0"/>
              <a:t>保羅被</a:t>
            </a:r>
            <a:r>
              <a:rPr lang="zh-TW" altLang="en-US" sz="3600" dirty="0"/>
              <a:t>斬首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pPr marL="653110" indent="-65311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TW" altLang="en-US" sz="3600" dirty="0" smtClean="0"/>
              <a:t>彼得被</a:t>
            </a:r>
            <a:r>
              <a:rPr lang="zh-TW" altLang="en-US" sz="3600" dirty="0"/>
              <a:t>倒釘十字架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marL="653110" indent="-65311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TW" altLang="en-US" sz="3600" dirty="0" smtClean="0"/>
              <a:t>安</a:t>
            </a:r>
            <a:r>
              <a:rPr lang="zh-TW" altLang="en-US" sz="3600" dirty="0"/>
              <a:t>德</a:t>
            </a:r>
            <a:r>
              <a:rPr lang="zh-TW" altLang="en-US" sz="3600" dirty="0" smtClean="0"/>
              <a:t>烈被</a:t>
            </a:r>
            <a:r>
              <a:rPr lang="zh-TW" altLang="en-US" sz="3600" dirty="0"/>
              <a:t>綁在十字架上而死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marL="653110" indent="-65311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TW" altLang="en-US" sz="3600" dirty="0" smtClean="0"/>
              <a:t>腓力先</a:t>
            </a:r>
            <a:r>
              <a:rPr lang="zh-TW" altLang="en-US" sz="3600" dirty="0"/>
              <a:t>被釘在十字架上，以後又被石頭打死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marL="653110" indent="-65311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TW" altLang="en-US" sz="3600" dirty="0" smtClean="0"/>
              <a:t>猶</a:t>
            </a:r>
            <a:r>
              <a:rPr lang="zh-TW" altLang="en-US" sz="3600" dirty="0"/>
              <a:t>大書的作者，主的兄弟猶</a:t>
            </a:r>
            <a:r>
              <a:rPr lang="zh-TW" altLang="en-US" sz="3600" dirty="0" smtClean="0"/>
              <a:t>大被</a:t>
            </a:r>
            <a:r>
              <a:rPr lang="zh-TW" altLang="en-US" sz="3600" dirty="0"/>
              <a:t>刺</a:t>
            </a:r>
            <a:r>
              <a:rPr lang="zh-TW" altLang="en-US" sz="3600" dirty="0" smtClean="0"/>
              <a:t>死。</a:t>
            </a:r>
            <a:endParaRPr lang="en-US" altLang="zh-TW" sz="3600" dirty="0" smtClean="0"/>
          </a:p>
          <a:p>
            <a:pPr marL="653110" indent="-65311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TW" altLang="en-US" sz="3600" dirty="0" smtClean="0"/>
              <a:t>雅</a:t>
            </a:r>
            <a:r>
              <a:rPr lang="zh-TW" altLang="en-US" sz="3600" dirty="0"/>
              <a:t>各書的作者，主的兄弟雅</a:t>
            </a:r>
            <a:r>
              <a:rPr lang="zh-TW" altLang="en-US" sz="3600" dirty="0" smtClean="0"/>
              <a:t>各是</a:t>
            </a:r>
            <a:r>
              <a:rPr lang="zh-TW" altLang="en-US" sz="3600" dirty="0"/>
              <a:t>當時耶路撒冷教</a:t>
            </a:r>
            <a:r>
              <a:rPr lang="zh-TW" altLang="en-US" sz="3600" dirty="0" smtClean="0"/>
              <a:t>會領</a:t>
            </a:r>
            <a:r>
              <a:rPr lang="zh-TW" altLang="en-US" sz="3600" dirty="0"/>
              <a:t>袖</a:t>
            </a:r>
            <a:r>
              <a:rPr lang="zh-TW" altLang="en-US" sz="3600" dirty="0" smtClean="0"/>
              <a:t>，被</a:t>
            </a:r>
            <a:r>
              <a:rPr lang="zh-TW" altLang="en-US" sz="3600" dirty="0"/>
              <a:t>猶</a:t>
            </a:r>
            <a:r>
              <a:rPr lang="zh-TW" altLang="en-US" sz="3600" dirty="0" smtClean="0"/>
              <a:t>太大</a:t>
            </a:r>
            <a:r>
              <a:rPr lang="zh-TW" altLang="en-US" sz="3600" dirty="0"/>
              <a:t>祭</a:t>
            </a:r>
            <a:r>
              <a:rPr lang="zh-TW" altLang="en-US" sz="3600" dirty="0" smtClean="0"/>
              <a:t>司帶</a:t>
            </a:r>
            <a:r>
              <a:rPr lang="zh-TW" altLang="en-US" sz="3600" dirty="0"/>
              <a:t>到聖</a:t>
            </a:r>
            <a:r>
              <a:rPr lang="zh-TW" altLang="en-US" sz="3600" dirty="0" smtClean="0"/>
              <a:t>殿陽台強</a:t>
            </a:r>
            <a:r>
              <a:rPr lang="zh-TW" altLang="en-US" sz="3600" dirty="0"/>
              <a:t>迫他當眾宣佈耶穌不是彌賽亞，</a:t>
            </a:r>
            <a:r>
              <a:rPr lang="zh-TW" altLang="en-US" sz="3600" dirty="0" smtClean="0"/>
              <a:t>他大</a:t>
            </a:r>
            <a:r>
              <a:rPr lang="zh-TW" altLang="en-US" sz="3600" dirty="0"/>
              <a:t>聲疾呼地宣揚耶穌是上帝的兒</a:t>
            </a:r>
            <a:r>
              <a:rPr lang="zh-TW" altLang="en-US" sz="3600" dirty="0" smtClean="0"/>
              <a:t>子及</a:t>
            </a:r>
            <a:r>
              <a:rPr lang="zh-TW" altLang="en-US" sz="3600" dirty="0"/>
              <a:t>世界的審判主。那些忿怒的仇敵就將他從陽</a:t>
            </a:r>
            <a:r>
              <a:rPr lang="zh-TW" altLang="en-US" sz="3600" dirty="0" smtClean="0"/>
              <a:t>台擲</a:t>
            </a:r>
            <a:r>
              <a:rPr lang="zh-TW" altLang="en-US" sz="3600" dirty="0"/>
              <a:t>於地</a:t>
            </a:r>
            <a:r>
              <a:rPr lang="zh-TW" altLang="en-US" sz="3600" dirty="0" smtClean="0"/>
              <a:t>下並</a:t>
            </a:r>
            <a:r>
              <a:rPr lang="zh-TW" altLang="en-US" sz="3600" dirty="0"/>
              <a:t>用石頭打他。最</a:t>
            </a:r>
            <a:r>
              <a:rPr lang="zh-TW" altLang="en-US" sz="3600" dirty="0" smtClean="0"/>
              <a:t>後他</a:t>
            </a:r>
            <a:r>
              <a:rPr lang="zh-TW" altLang="en-US" sz="3600" dirty="0"/>
              <a:t>跪下禱</a:t>
            </a:r>
            <a:r>
              <a:rPr lang="zh-TW" altLang="en-US" sz="3600" dirty="0" smtClean="0"/>
              <a:t>告</a:t>
            </a:r>
            <a:r>
              <a:rPr lang="en-US" altLang="zh-TW" sz="3600" dirty="0" smtClean="0"/>
              <a:t>『</a:t>
            </a:r>
            <a:r>
              <a:rPr lang="zh-TW" altLang="en-US" sz="3600" dirty="0"/>
              <a:t>父阿，赦免他們，因為他們所做的，他們不知道</a:t>
            </a:r>
            <a:r>
              <a:rPr lang="en-US" altLang="zh-TW" sz="3600" dirty="0"/>
              <a:t>』</a:t>
            </a:r>
            <a:r>
              <a:rPr lang="zh-TW" altLang="en-US" sz="3600" dirty="0" smtClean="0"/>
              <a:t>時有個洗</a:t>
            </a:r>
            <a:r>
              <a:rPr lang="zh-TW" altLang="en-US" sz="3600" dirty="0"/>
              <a:t>衣匠用木棍打</a:t>
            </a:r>
            <a:r>
              <a:rPr lang="zh-TW" altLang="en-US" sz="3600" dirty="0" smtClean="0"/>
              <a:t>死他。</a:t>
            </a:r>
            <a:endParaRPr lang="zh-CN" altLang="en-US" sz="36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9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dirty="0" smtClean="0"/>
              <a:t>寫</a:t>
            </a:r>
            <a:r>
              <a:rPr lang="zh-TW" altLang="en-US" sz="5400" dirty="0" smtClean="0"/>
              <a:t>啟</a:t>
            </a:r>
            <a:r>
              <a:rPr lang="zh-TW" altLang="en-US" sz="5400" dirty="0"/>
              <a:t>示</a:t>
            </a:r>
            <a:r>
              <a:rPr lang="zh-TW" altLang="en-US" sz="5400" dirty="0" smtClean="0"/>
              <a:t>錄</a:t>
            </a:r>
            <a:r>
              <a:rPr lang="zh-CN" altLang="en-US" sz="5400" dirty="0" smtClean="0"/>
              <a:t>時</a:t>
            </a:r>
            <a:endParaRPr lang="en-US" sz="54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10728960" y="7498080"/>
            <a:ext cx="3048000" cy="54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4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1453320"/>
            <a:ext cx="14630400" cy="56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zh-TW" altLang="en-US" sz="4000" dirty="0" smtClean="0"/>
              <a:t>基</a:t>
            </a:r>
            <a:r>
              <a:rPr lang="zh-TW" altLang="en-US" sz="4000" dirty="0"/>
              <a:t>督</a:t>
            </a:r>
            <a:r>
              <a:rPr lang="zh-TW" altLang="en-US" sz="4000" dirty="0" smtClean="0"/>
              <a:t>在（</a:t>
            </a:r>
            <a:r>
              <a:rPr lang="zh-TW" altLang="en-US" sz="4000" dirty="0"/>
              <a:t>啟</a:t>
            </a:r>
            <a:r>
              <a:rPr lang="en-US" altLang="zh-TW" sz="4000" dirty="0"/>
              <a:t>2:1</a:t>
            </a:r>
            <a:r>
              <a:rPr lang="zh-TW" altLang="en-US" sz="4000" dirty="0"/>
              <a:t>）開頭自稱：</a:t>
            </a:r>
            <a:r>
              <a:rPr lang="en-US" altLang="zh-TW" sz="4000" dirty="0"/>
              <a:t>『</a:t>
            </a:r>
            <a:r>
              <a:rPr lang="zh-TW" altLang="en-US" sz="4000" dirty="0"/>
              <a:t>那右手拿著七星，在七個金燈台中間行走的</a:t>
            </a:r>
            <a:r>
              <a:rPr lang="zh-TW" altLang="en-US" sz="4000" dirty="0" smtClean="0"/>
              <a:t>說</a:t>
            </a:r>
            <a:r>
              <a:rPr lang="en-US" altLang="zh-TW" sz="4000" dirty="0" smtClean="0"/>
              <a:t>』</a:t>
            </a:r>
            <a:endParaRPr lang="zh-TW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/>
              <a:t> </a:t>
            </a:r>
            <a:r>
              <a:rPr lang="zh-CN" altLang="en-US" sz="4000" dirty="0" smtClean="0"/>
              <a:t>猶太人</a:t>
            </a:r>
            <a:r>
              <a:rPr lang="en-US" altLang="zh-TW" sz="4000" dirty="0" smtClean="0">
                <a:solidFill>
                  <a:srgbClr val="FFFF00"/>
                </a:solidFill>
              </a:rPr>
              <a:t>『</a:t>
            </a:r>
            <a:r>
              <a:rPr lang="zh-TW" altLang="en-US" sz="4000" dirty="0">
                <a:solidFill>
                  <a:srgbClr val="FFFF00"/>
                </a:solidFill>
              </a:rPr>
              <a:t>右手</a:t>
            </a:r>
            <a:r>
              <a:rPr lang="en-US" altLang="zh-TW" sz="4000" dirty="0">
                <a:solidFill>
                  <a:srgbClr val="FFFF00"/>
                </a:solidFill>
              </a:rPr>
              <a:t>』</a:t>
            </a:r>
            <a:r>
              <a:rPr lang="zh-TW" altLang="en-US" sz="4000" dirty="0"/>
              <a:t>是最有能力的所在，是權柄的象徵。（出</a:t>
            </a:r>
            <a:r>
              <a:rPr lang="en-US" altLang="zh-TW" sz="4000" dirty="0"/>
              <a:t>15:6.</a:t>
            </a:r>
            <a:r>
              <a:rPr lang="zh-TW" altLang="en-US" sz="4000" dirty="0"/>
              <a:t>啟</a:t>
            </a:r>
            <a:r>
              <a:rPr lang="en-US" altLang="zh-TW" sz="4000" dirty="0"/>
              <a:t>5:1</a:t>
            </a:r>
            <a:r>
              <a:rPr lang="zh-TW" altLang="en-US" sz="4000" dirty="0" smtClean="0"/>
              <a:t>）</a:t>
            </a:r>
            <a:r>
              <a:rPr lang="zh-CN" altLang="en-US" sz="4000" dirty="0" smtClean="0"/>
              <a:t>：</a:t>
            </a:r>
            <a:r>
              <a:rPr lang="zh-TW" altLang="en-US" sz="4000" dirty="0" smtClean="0"/>
              <a:t>主</a:t>
            </a:r>
            <a:r>
              <a:rPr lang="en-US" altLang="zh-TW" sz="4000" dirty="0"/>
              <a:t>『</a:t>
            </a:r>
            <a:r>
              <a:rPr lang="zh-TW" altLang="en-US" sz="4000" dirty="0"/>
              <a:t>右手拿著七星</a:t>
            </a:r>
            <a:r>
              <a:rPr lang="en-US" altLang="zh-TW" sz="4000" dirty="0"/>
              <a:t>』</a:t>
            </a:r>
            <a:r>
              <a:rPr lang="zh-TW" altLang="en-US" sz="4000" dirty="0"/>
              <a:t>，象</a:t>
            </a:r>
            <a:r>
              <a:rPr lang="zh-TW" altLang="en-US" sz="4000" dirty="0" smtClean="0"/>
              <a:t>徵</a:t>
            </a:r>
            <a:r>
              <a:rPr lang="zh-CN" altLang="en-US" sz="4000" dirty="0" smtClean="0"/>
              <a:t>基督徒</a:t>
            </a:r>
            <a:r>
              <a:rPr lang="zh-TW" altLang="en-US" sz="4000" dirty="0" smtClean="0"/>
              <a:t>在</a:t>
            </a:r>
            <a:r>
              <a:rPr lang="zh-TW" altLang="en-US" sz="4000" dirty="0"/>
              <a:t>主全能之手的慈愛、公義的保護、引導和掌管</a:t>
            </a:r>
            <a:r>
              <a:rPr lang="zh-TW" altLang="en-US" sz="4000" dirty="0" smtClean="0"/>
              <a:t>中。</a:t>
            </a:r>
            <a:endParaRPr lang="zh-TW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/>
              <a:t>猶太</a:t>
            </a:r>
            <a:r>
              <a:rPr lang="zh-CN" altLang="en-US" sz="4000" dirty="0" smtClean="0"/>
              <a:t>人</a:t>
            </a:r>
            <a:r>
              <a:rPr lang="zh-TW" altLang="en-US" sz="4000" dirty="0">
                <a:solidFill>
                  <a:srgbClr val="FFFF00"/>
                </a:solidFill>
              </a:rPr>
              <a:t>金燈</a:t>
            </a:r>
            <a:r>
              <a:rPr lang="zh-TW" altLang="en-US" sz="4000" dirty="0" smtClean="0">
                <a:solidFill>
                  <a:srgbClr val="FFFF00"/>
                </a:solidFill>
              </a:rPr>
              <a:t>台</a:t>
            </a:r>
            <a:r>
              <a:rPr lang="zh-TW" altLang="en-US" sz="4000" dirty="0" smtClean="0"/>
              <a:t> </a:t>
            </a:r>
            <a:r>
              <a:rPr lang="en-US" altLang="zh-CN" sz="4000" dirty="0" smtClean="0"/>
              <a:t>- </a:t>
            </a:r>
            <a:r>
              <a:rPr lang="zh-TW" altLang="en-US" sz="4000" dirty="0" smtClean="0"/>
              <a:t>主</a:t>
            </a:r>
            <a:r>
              <a:rPr lang="en-US" altLang="zh-TW" sz="4000" dirty="0"/>
              <a:t>『</a:t>
            </a:r>
            <a:r>
              <a:rPr lang="zh-TW" altLang="en-US" sz="4000" dirty="0"/>
              <a:t>在七個金燈台中間行走</a:t>
            </a:r>
            <a:r>
              <a:rPr lang="en-US" altLang="zh-TW" sz="4000" dirty="0" smtClean="0"/>
              <a:t>』</a:t>
            </a:r>
            <a:r>
              <a:rPr lang="zh-CN" altLang="en-US" sz="4000" dirty="0" smtClean="0"/>
              <a:t>：</a:t>
            </a:r>
            <a:r>
              <a:rPr lang="zh-TW" altLang="en-US" sz="4000" dirty="0" smtClean="0"/>
              <a:t>主和各</a:t>
            </a:r>
            <a:r>
              <a:rPr lang="zh-TW" altLang="en-US" sz="4000" dirty="0"/>
              <a:t>時</a:t>
            </a:r>
            <a:r>
              <a:rPr lang="zh-TW" altLang="en-US" sz="4000" dirty="0" smtClean="0"/>
              <a:t>代教</a:t>
            </a:r>
            <a:r>
              <a:rPr lang="zh-TW" altLang="en-US" sz="4000" dirty="0"/>
              <a:t>會同在，並不斷地在他們中間巡行、保護、管理和鑒察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endParaRPr lang="en-US" altLang="zh-TW" sz="4000" dirty="0" smtClean="0"/>
          </a:p>
          <a:p>
            <a:r>
              <a:rPr lang="zh-TW" altLang="en-US" sz="4000" dirty="0" smtClean="0"/>
              <a:t>有特</a:t>
            </a:r>
            <a:r>
              <a:rPr lang="zh-TW" altLang="en-US" sz="4000" dirty="0"/>
              <a:t>別的安慰、勉勵和教訓意</a:t>
            </a:r>
            <a:r>
              <a:rPr lang="zh-TW" altLang="en-US" sz="4000" dirty="0" smtClean="0"/>
              <a:t>義。</a:t>
            </a:r>
            <a:endParaRPr lang="zh-TW" altLang="en-US" sz="40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2640" y="82352"/>
            <a:ext cx="11216640" cy="10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0622" tIns="65311" rIns="130622" bIns="65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dirty="0"/>
              <a:t>七星</a:t>
            </a:r>
            <a:endParaRPr lang="en-US" sz="57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9_7_2014_週日禱告.potx</Template>
  <TotalTime>0</TotalTime>
  <Words>1734</Words>
  <Application>Microsoft Office PowerPoint</Application>
  <PresentationFormat>Custom</PresentationFormat>
  <Paragraphs>147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Decoding the future 1 of 14: 接回猶太根源來看給以弗所教會的信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2012-11-21T11:14:59Z</dcterms:created>
  <dcterms:modified xsi:type="dcterms:W3CDTF">2016-05-13T04:41:51Z</dcterms:modified>
</cp:coreProperties>
</file>