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9" r:id="rId4"/>
    <p:sldId id="260" r:id="rId5"/>
    <p:sldId id="258" r:id="rId6"/>
    <p:sldId id="259" r:id="rId7"/>
    <p:sldId id="270" r:id="rId8"/>
    <p:sldId id="271" r:id="rId9"/>
    <p:sldId id="272" r:id="rId10"/>
    <p:sldId id="262" r:id="rId11"/>
    <p:sldId id="265" r:id="rId12"/>
    <p:sldId id="266" r:id="rId13"/>
    <p:sldId id="264" r:id="rId14"/>
    <p:sldId id="268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73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7D9B-F9DD-48E4-A6C8-012502420C72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AB146-4063-4849-A9D4-DB484D1D2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m-fe.seed.net.tw/seednet_a/click.aspx?url=http://www.kp24-watchmen.com/prayer.php?recordId=10217&amp;k=2aBwE2V4/rJGQVAWg1sWyoFzx5fnz7aV6/Q3psI1Kn0=&amp;link_id=504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m-fe.seed.net.tw/seednet_a/click.aspx?url=http://www.kp24-watchmen.com/prayer.php?recordId=10217&amp;k=2aBwE2V4/rJGQVAWg1sWyoFzx5fnz7aV6/Q3psI1Kn0=&amp;link_id=504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/>
              <a:t>&gt;</a:t>
            </a:r>
            <a:r>
              <a:rPr lang="zh-TW" altLang="en-US" sz="1200" dirty="0" smtClean="0"/>
              <a:t>從</a:t>
            </a:r>
            <a:r>
              <a:rPr lang="zh-TW" altLang="en-US" sz="1200" dirty="0" smtClean="0">
                <a:hlinkClick r:id="rId3"/>
              </a:rPr>
              <a:t>提斯利月</a:t>
            </a:r>
            <a:r>
              <a:rPr lang="zh-TW" altLang="en-US" sz="1200" dirty="0" smtClean="0"/>
              <a:t>進入瑪西班月，從中你可以看到神的次序，縱使以法蓮生於瑪拿西之後，神卻立以法蓮於瑪拿西之上。</a:t>
            </a:r>
            <a:endParaRPr lang="en-US" altLang="zh-TW" sz="1200" dirty="0" smtClean="0"/>
          </a:p>
          <a:p>
            <a:r>
              <a:rPr lang="en-US" altLang="zh-TW" sz="1200" dirty="0" smtClean="0"/>
              <a:t>&gt;</a:t>
            </a:r>
            <a:r>
              <a:rPr lang="zh-TW" altLang="en-US" sz="1200" dirty="0" smtClean="0"/>
              <a:t>第七個月份成為極大祝福的一個月份是因它與約瑟有關</a:t>
            </a:r>
            <a:r>
              <a:rPr lang="en-US" altLang="zh-TW" sz="1200" dirty="0" smtClean="0"/>
              <a:t>——</a:t>
            </a:r>
            <a:r>
              <a:rPr lang="zh-TW" altLang="en-US" sz="1200" dirty="0" smtClean="0"/>
              <a:t>雙倍的祝福。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flood in the days of </a:t>
            </a:r>
            <a:r>
              <a:rPr lang="en-US" dirty="0" err="1" smtClean="0"/>
              <a:t>Noach</a:t>
            </a:r>
            <a:r>
              <a:rPr lang="en-US" dirty="0" smtClean="0"/>
              <a:t> began in this month, and it was a year later, also in the month of </a:t>
            </a:r>
            <a:r>
              <a:rPr lang="en-US" dirty="0" err="1" smtClean="0"/>
              <a:t>Cheshvan</a:t>
            </a:r>
            <a:r>
              <a:rPr lang="en-US" dirty="0" smtClean="0"/>
              <a:t>, that </a:t>
            </a:r>
            <a:r>
              <a:rPr lang="en-US" dirty="0" err="1" smtClean="0"/>
              <a:t>Noach</a:t>
            </a:r>
            <a:r>
              <a:rPr lang="en-US" dirty="0" smtClean="0"/>
              <a:t> left the ark.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這是洪水開始的一個月份。挪亞時代神降下「聖潔的洪水」持續了一年又十天，這洪水開始於瑪西班月十七日，終止於次年的瑪西班月廿七日。洪水終止後的次日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瑪西班月廿八日，挪亞向神獻祭，神就說祂不再以洪水滅絕地上各樣的活物了，並且用彩虹作為祂與世界立約的記號。</a:t>
            </a:r>
            <a:b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/>
              <a:t>&gt;</a:t>
            </a:r>
            <a:r>
              <a:rPr lang="zh-TW" altLang="en-US" sz="1200" dirty="0" smtClean="0"/>
              <a:t>從</a:t>
            </a:r>
            <a:r>
              <a:rPr lang="zh-TW" altLang="en-US" sz="1200" dirty="0" smtClean="0">
                <a:hlinkClick r:id="rId3"/>
              </a:rPr>
              <a:t>提斯利月</a:t>
            </a:r>
            <a:r>
              <a:rPr lang="zh-TW" altLang="en-US" sz="1200" dirty="0" smtClean="0"/>
              <a:t>進入瑪西班月，從中你可以看到神的次序，縱使以法蓮生於瑪拿西之後，神卻立以法蓮於瑪拿西之上。</a:t>
            </a:r>
            <a:endParaRPr lang="en-US" altLang="zh-TW" sz="1200" dirty="0" smtClean="0"/>
          </a:p>
          <a:p>
            <a:r>
              <a:rPr lang="en-US" sz="1200" dirty="0" smtClean="0"/>
              <a:t>&gt;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八月是與瑪拿西有關，瑪拿西的意思就是「使之忘了」、「跳過」、「往上並離開」，這支派得著約瑟的力量，使人可以忘記艱難與試煉。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B146-4063-4849-A9D4-DB484D1D23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5ABE27-DF83-43C3-8F94-40C6D1E6246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28D535-2110-4135-BF2C-DB9292212F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w&amp;url=http://www.mantlesofdestiny.com/2013/10/09/biblical-month-of-cheshvan-2/&amp;ei=fyhMVM30KYT0iAKDooHACQ&amp;bvm=bv.77880786,d.cGE&amp;psig=AFQjCNGrjOkU84egUAK1a8MwgbaJ34Qvug&amp;ust=141436364042763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CAcQjRw&amp;url=http://www.ngabo.org/seasons/months/cheshvan.htm&amp;ei=JClMVMzREM7ZiQLM0oHwDw&amp;bvm=bv.77880786,d.cGE&amp;psig=AFQjCNFjAM8PrdORFYhr6x5KnEBmJ_efDQ&amp;ust=1414363690980378" TargetMode="External"/><Relationship Id="rId5" Type="http://schemas.openxmlformats.org/officeDocument/2006/relationships/hyperlink" Target="http://www.ngabo.org/seasons/months/cheshvan.htm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b="1" dirty="0" smtClean="0">
                <a:solidFill>
                  <a:schemeClr val="tx1"/>
                </a:solidFill>
              </a:rPr>
              <a:t>瑪西班月 </a:t>
            </a:r>
            <a:r>
              <a:rPr lang="en-US" altLang="zh-TW" sz="6600" b="1" dirty="0" smtClean="0">
                <a:solidFill>
                  <a:schemeClr val="tx1"/>
                </a:solidFill>
              </a:rPr>
              <a:t>(</a:t>
            </a:r>
            <a:r>
              <a:rPr lang="en-US" altLang="zh-TW" sz="6600" b="1" dirty="0" err="1" smtClean="0">
                <a:solidFill>
                  <a:schemeClr val="tx1"/>
                </a:solidFill>
              </a:rPr>
              <a:t>Cheshvan</a:t>
            </a:r>
            <a:r>
              <a:rPr lang="en-US" altLang="zh-TW" sz="6600" b="1" dirty="0" smtClean="0">
                <a:solidFill>
                  <a:schemeClr val="tx1"/>
                </a:solidFill>
              </a:rPr>
              <a:t>)</a:t>
            </a:r>
            <a:br>
              <a:rPr lang="en-US" altLang="zh-TW" sz="6600" b="1" dirty="0" smtClean="0">
                <a:solidFill>
                  <a:schemeClr val="tx1"/>
                </a:solidFill>
              </a:rPr>
            </a:br>
            <a:r>
              <a:rPr lang="en-US" altLang="zh-TW" sz="4400" dirty="0" smtClean="0">
                <a:solidFill>
                  <a:schemeClr val="tx1"/>
                </a:solidFill>
              </a:rPr>
              <a:t>10/25/14 ~ 11/22/14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s://encrypted-tbn1.gstatic.com/images?q=tbn:ANd9GcQiKfx-JgfY_ehhHS3NAz6ee59fw7WtUT5SfEpaQtrU5OTSG5vs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267200" cy="3743325"/>
          </a:xfrm>
          <a:prstGeom prst="rect">
            <a:avLst/>
          </a:prstGeom>
          <a:noFill/>
        </p:spPr>
      </p:pic>
      <p:pic>
        <p:nvPicPr>
          <p:cNvPr id="11268" name="Picture 4" descr="https://encrypted-tbn2.gstatic.com/images?q=tbn:ANd9GcQMHvR651JdOkZtHYYcKdW4554OaIhQ0XKrVw2h8s2pwhc-6Q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495800" cy="3733800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xMTEhUUEhQWFhQVFhcVGBgYGBYYFxUeGBcWFxgUFBQYHCggGB4lHRgYITEhJSkrLi4uGB8zODMsNygtLisBCgoKDg0OGxAQGywkHyQsLCwsLCwsLCwsLCwsLCwsLCwsLCwsLCwsLCwsLCwsLCwsLCwsLCwsLCwsLCwsLCwsLP/AABEIANwAsAMBEQACEQEDEQH/xAAcAAABBQEBAQAAAAAAAAAAAAAEAAMFBgcCAQj/xABNEAABAwIDBAUFDAcGBQUAAAABAgMRACEEEjEFBkFREyJhcYEHMnOR0RQWIzRCUlSSobGy0jNigpOzwfAVRVVjcuEXJENTojWDw+Lx/8QAGgEAAgMBAQAAAAAAAAAAAAAAAAIBAwQFBv/EADIRAAICAQMDAwMEAQQCAwAAAAABAgMRBBIhEzFBFDJSIlFxM0JhgQUVI2LwkcEkNFP/2gAMAwEAAhEDEQA/AMPqQPKgBUBkVAZFQGRRQGRRQGRRQGRUBkUUAKKAyKgMioDIooDIqAyKgBVICioAVAZFQBaNwsMlzEtoKELzryqSoaIykqUnttr3Vl1cnGtyT7F+nSlNIB3w2UnC4x1lBlCSMs6gEAwafTWu2pSYt0FCbiA7IZC32kK81TqEnuKwDVs39LEj7i2P4rDha0pwCCErUkEukTlUU/N7KyKub53s074p9jlWJYH93t/vj+ShVTf72Dsiv2nPu1j/AA9v96fyVPRn8yOrH4nqcUwf7vb/AHp/JUdKfzJ6if7RxDjJ02e3++P5Kjpy+bJUl8R5DbZ/u9rl+mP5KNkvmycr4nQYb+gNW/zj+SjZP5sMr4nruHQkSdntR6Y/ko2S+bBvH7QUvs/4e3++P5aOnL5kbl8RB5n/AA9v96fyUbJL97DcvidZ2f8AD2/3x/JRsl82TuXxOh0X+Htfvj+SjZL5sNy+J2022owNntfvj+SocZL97JXP7Rz3ImY/s5qT/nH8lRh//oycf8R0bMGbL/ZzQOt3j+ShJv8AeyXHHeJzisAluM2z2r/5x/JUc/Ng4cZ2oZSyj/Dm/wB6fyVOH82Rt/4BqtjQkKOzmoN/0xn8FLl/Nj9J/FAqsKgf3e1++P5KbD+bEcf+JI7LwqELbUMGlslLhK0OmRAIhPVv299UXNtNOeSyEcP2mebXQ4Vl1aivMUyomVGUBQnwt+ya6deFHajn2ZbyzzYPxpj0zX401M/a/wAER9yLYjAFS1lIk9I5+NVZd2Ea1HLFitnuIPWQaaE93ATg49wDBMO4hfR4VsuKEZlaIROhUrhofUaeW2CzJlSUpvEUWnBeTV9QBfxYRcShpE2tIDhIg6jQjj2Vkl/kIL2rJqjoJv3PBJp8mbA0xOKH7aPyVV/qEvii7/T4/JjGK8nbgnoMa4BwS6kLk9rgIgfs08ddF++IktDL9sivbQRicGtIxaQGySEuouhXYRwMX9fI1rhOFqzAyzhOD2zD8My05EuATpyqicpLwaaoQfked2EibOpvVXVl9h3RHumd4bZTU5cwJnXhUSsljsPCuP3D8XsdEE9WeQqpXPyi10wZHq2QsmADHdV3XjgodDzwIbPUlUHWp6kWiOlJMKILZJCZURFxNuykUkyza4odwIzRmkEcf5U3U2iqLn7g/aLKMibySdI0o6meyGdW1YyCqYTm6qSYt31ZGa8oqnGWeCY6FS0pSPmzas8tqeTVHLWGB4/ZuVILliqwgU0ZJlcojZYU0hCrKSnOgA6jpEm/rH20kq8oRvBjGM2gpwJCotckaqtAzdwsK7EYKPY5Ep5O9gfGmPTNfjTRP2sId0XlvHtpzSYUFuC3pFVTsUol/V2scw7ju03fczZ6NhsAvLHnEExkTwkxx5HlFVSlHTw3Ncl0VLUS2pmlbO2e0wgNsoCEDgBraJUdSbamuVZZKbzJnUhXGCxFDW1ttMYYS+6lEiQCesqx0TqdDTV0zs9qIsuhX7mQP/EjZ3/dV+7X7Kv9DaZ/X1E7srbTGJEsOpXAkgHrJ01SbjUVntpnWuUaKroWP6WGPspWlSFpCkKBSpJuCDwIpYzcGnFjyiprbIyLG7KODxasOTLawXWT+qSeoZPCCJ4x6uwrFbBT/wDJx5VdKbi/6C0n11WyxD6JHmmjJO0LbS4IULmarlyWxk0SDK3TJKiBGg1qp1r7FqtkNe43VqSoEzwnWp+lIX6m8lnwmyXwkKOQm5MiaztLuXqeOAtrBuXGVN+SaRobevIJjd3XTCtTyFWRk14KnKMmNnZbqXISgRA1NgeN6ZzYyx3yGMMrkGAk6Eg2qVP7oJRFi8HMFTgJE61dCf2RnlHzkhtt2bT2rH3Kq2WXBlLa3JGBJ1ro+DmoP2D8aY9M1/ETSz9r/A0O6JfaTmUun/Md/GqqorJZPg1ncLZQw+CaT8pwdKs6yVgHXugeFcrV277P4R19HVsh/LHd8tu+48Kp0R0hIQ2CJBUrSRN4AJ8KXS09SeH2J1V3ThldzKMM1Ky67DrqzmUpd792ldZyWMI5KTzulyTmG2gjQtpvrGnqpR1kA2sycORi8KejUgzYQCOIUOIpo4knFiybi9y4Ne2diw6026IhxCV2OYDMAYzcY08K4dkNk3E7cJb4KRUfKgwA3hnyD8A+MxHyUOQF24yUoFbdA/dAxa6PtmeubuqF0kKqJWYeGOqcrKOk7t4ibI9RqOsiOngJa2HikCQk91T10R0/5DGNk4o3LaT32qVehXX4yENYJ2QFNKHaKHbF+BlBrySL2HW3cKVca/yqYuL7ohxa8jPuxwWBN6bbD7C8s7acVP6RQ/nUPBKWTzC4wySF5wIBE/1NLhS4G2tcjpxDZ+RHjbxqOm0Tvb4BAUKEhIIJ1Bnwp4sWS+5G7eSnIInz0x6lVY87GVPG5YMATqK6D7HOXcP2B8aY9M1+NNLP2smPdEht8/pPSufxFUlZZYfQISBYAACwAsABoAOVcCfc78OxnflZV18Ckk5Sp4kTYlIaykjSRJ9Zro6H2SZztc/rivBBYcog5k9x59lasoy8nLar6VHBPI/tvEtDDqAOqTbtirIYyV2ZwaDuSgjAYYEEHok2Ig8TpXH1X6kjsab9OJG+VP8A9Od/1N/jTVv+P/VyVa/9LAsPvMoCyP8AerpVJ8srjbLsgvCbYWtYAChPfApXKERkrJEhi8a4iJKz3Uqsr+xLrsEzinFgKKsvDrGPUKJWw8II1zfcDxe23kkpRJ7b38KjdFonY0GYVzGrCT0YVadDfvpdzJ+lLnB4zsfHagQVXHZH3U2ZfYTdFeR1vdHFKILrgSIImZp+nIXrwC8FuyWjZ0SNQDE1TKua5LFdH7A2P2ctwkFSG0nhMk0ZkM3HweYPCNsgpKi5xgCADzFNGL7iOSfBGbwqBQIEDpB9yqv52Mpk1uWD5/Gorp+DmoP2B8aY9M1+NNJP2v8ABMfcib23s5ZS4qLZ3D/5qqmuXJfZFYybLu5tD3RhWXZkrQkqNpzAQqYsDINcjUQ22OJ16J7q1IH3r2EnGYcslWVUhaFROVQ0PdeD2GjT39GXK7hqKOtHgz1lacMrotpIU2o+a4kFTa7CYUOIkTXRlBz+qt5OfGah9NqwGu7S2YyMynS5OiUCT7B41Wqbmyx30RXB7g91nca4lTrJw2FBnoyfhXIiARAyg37oPfUyvhQmk8sWNMr5JtYRpiUgAAAACwAsB2ADSuW23z5OpGOOF2KR5QXw87hcEBOZwPOgKgBtMjKocc0k9mUc7dLRQ2xc2c7Wz3SUETmGSwkz0QP8qR0v7jq5eEGHHk6JA8KFSvIdaQSMWvU5b86h1RJ6khJxv6ifVUdGJHVY83jyLhKQecXqVUl2Ics9zo7RcPyjT8kYX2G1YpZuVGe+gnBwXFcSfXRhBljZXRhEZG1GpQo2o02SGRe2/MT/AKx9yql+xifuRgo1FdHwc9B+wPjTHpmvxppJ+1/gaHuRdVY6QpCkyAtwT2Z1VmRpON0N5xgHFNOlfuVd02zdErWw1g8QO+l1FHXh9PdD6e/oyxLsa3h30rSFoUFIUJSQZBB0INciUXBtM68GpJNHTrYUkpUApJsQRIPeDrURk4vJMoqX8gmB2QwySppltClEklKQDJ1vwHYLVZK62Sw3wVxpri8pchtVZLfyVLfTexeEyobaOZZADrgIYTObVQ1Npj2Vu0ulVn1Sf9GHVap18RRHbvbLDYLq19K871lum+aeCTyrbKXjwYYp933JtJpHLJYohCXTxpGPkeQscaVoZZH0qHKoG4HExUZZPA8kjlSjHWagDk0EYOSqpIwNqNTkBpVSmQ0RW3PMT/rH3Kps/Qytr6kYGNRXT8HNQfsD40x6Zr8aaWftf4Gj7kW/pEgrJ4Lcv+2qsmMmrOEHbpbue71B94RhUGEIm7xBglR4JBHjSai9UrbH3D6eh3PMuxqTTYSAlICQNAAAB2ACuVKTb3M6yiksIE2ptVnDozvuJQm8SbqjUJTqrUacxT1Uyn2WRLbow7vBUmvKhhS4Qpt5LUwl2AQdZJQLjhESTNwIrX/p8scS5Mnr455jwW3ZW1WcQjOw4labTBumdMydU6HXkaxzqnW/qRshbCxfSwjFYZDiShxKVoVYpUAQfA0sJOLzHuNOCksS7FB2hslWy19KyFOYJUdI3JK2DYdIknUf1yrqV3K5bf3I5dlDpe79pKo2u1IUjMpJE8ACDVEoy8mhTiuUOI2o38xXrFGJLyGYvwH4TbDQTGWDzN6R7vuPhBeHdQs2WB2xpUxk13FcPKDFMgRCwvnA0ps5FX8o7SikH4HUsk6CaMhhHqsIvimO+hkJpgy26NxO0aUip3EYGlJqc8kY4Irbqeon/WPuVTZ+mRVJcowIV12ctB+wPjTHpmv4iaWfsf4Gj7kWDaLanVpw7fnPPqQNbS4ZUYvA1PZWetpJyfg0TWcRXk2zC4ZLaEttiEIASkcgLDvrizluluO3BbY4IHfPeT3I2kNgLxDpytonT/MUNSkffHbV+loVr3S7Iz6q91JRj3ZnydlLcWXcSS88YkqFhAgADS1b5WpRxHhHPVTcvq5JJWyisXTbSqurjnJaqm+COd3fxGGcGIw3UWm9tDzSRxBq2OojNbZdiuWnlD6omh7mbxDGMSbPNwl5MRCjMEDkYPqNc/VafpyyuzOhpdR1I890TeKwyXEKbWJQtJSocwRBqiueyWV4Lpw3xw/Jm26ezFy/hlL62FcySREpVJQqJMTBMTa1dS+XCl9zl0R5cX4LTh9kBJBLgMfqmscpZNaWCab6IDzUqPOKr2sfKOkPNgyGkA+NOo45FaySLW2nAIGUDuFXK5rsVOmLE5tNxVlEHwFJKbl3GjXGPYbDx51WWYR4p0nUmpyRtQypVBIytVSQMrVTZ5I8ETtw9RP+sfcqnXtkVT8GCJ1FdhnJQfsD40x6Zr+Imls9n9DR9xet12+k2oyCf0YfcEcTmUL+BrFa8UyNlK3XRNXrjo7LM7xjpe2q+o6YZCGkgmfPBUVARbjXUitlCS8nLm3O9t+CWC+0Vn5fcuxjydF9Q0g0YQZZyt9SgQQL9tTj7Bl+SB3Olraq0gCHWVTzGUg29VadR9WnyZtO9l2DTK5J1yhrSG9rYkJkBxhpar6qnLPqrqZ3URZy2tt8kTQfqktO04iowTkdTihS4JyPoxIpWOh5OKHOoBMeQ+OdQNk4XiBzqcEPAMMSJN+Mer/eanApwvEDnUgMqf7anHJDfBHbWelKR+uPwqqyK4kVTfKMMGorseDkoP2F8aY9M3+NNJP2v8DR9yLtuO+DtWJjqvpEkXOdVhzrJfH/AGWa9O/941sVxfB2vJlm3n/c20sTn0fS24kifkgpjS/GuzXHfTFI41r2XSbEjbbZGpFR0WyOrFHCtvpGgJqegyOujg7xckx3mjoMnrII8npL+0XHeDTRFhYlZgAq4HU9sGo1S6dO37j6R9S3d9jUa5B18GV7z7WybTeKBJS022qbAGyq7NFWaUmcXUW4ubQOneVyLgTTenQnqGcK3je7KlUQI9RI4G8D/wA4eqp6EA60xxvePEgQF/YKh0Vkq+z7jyN58SL5k+IpHTWMrrCU2fvFiXDCEoUeQB8apsjCHc0VKdnZjeM3wxAVBS3bhBtTwhCSyV2OUX3I1G8uIJ0TPIA99P0Id8idea8Dze1sYq6UEz+qYNK4Urux1K6XZDvSY8/9IjwNI5UJ9x1C5p8CZ91Z0dKmEZjPPzVxbvqd1bjLaLsti1uMuGorpeDnoP2D8aY9M1/ETSz9r/BMfciU91rw2M90JTPRvOGDooZ1AiYMSJE8KrWJwcR8yjNSN4wuJS4hLiDKFpCknmCJFcCyDi8M9BCSayQm9+6zeObAJyOokocAFrHqqtJTN7Vo0+pdL57GfUaZXLjuZZtHYmNw/wClw6yACc7YzphIBJJHmgTqY+yuvG6FnKZx5UTr4aIn+0Ucz6jVmColtn7ExuIs1h1gEA53BkTCgSCCrzgY4TVc7YQ9zLYUzn2Rq+6O7iMEzkBzLUczi/nK5D9UXjxPGuNqdR1pfwdnTUKqP8kntLHoYaW66YQgEnS/JIniTYd9V1Qc5pIutsUINmItNPvKW+pBKnlFfGIJMJBPAaDsiu27IQ+nPY4aqsn9WAxvY7x+T9tVS1Va8lsdJY/A+nYT3zB69aT1df3LForPsODYD50QB41HrK1y2T6Oz7B+G3KxKxbKDy/3qt6+t9hvRyS5JbZW5eLacC/gZE2WRl8RU+qjMVUuPKLVu9sfFYd3pCrDklGSBprM99Vyb/a0W8SWJJ/0Qu2t0cSpfWxDAC1lemh156aU8ZRguWK8zf0xIvEbovLUpSsU1mk6JI0twND1NceA9NY/A4d2ggAe6lmLDKCBHr5zWaeqb7I1Q0nHLCmcP0c5X1nTUyfCqJWbnyi+NSisJg2OuUHOT1tOB6qr1fS+JFOpXZ5MZGtd7wcBB+wfjTHpm/4iaWftf4Jj3RbsQwFhYPz3Pxqrm72pHSValHA7unvUvZ/wLySvDFUhQspqTcgR1xeY/wDyrLqY6hZXDK6bZad4fKNT2btJp9AWy4laSAbG4zTGZOqTY2PI1zLKpQf1I6cLYzWYhYqtfwWfk9zHnU72LsR5UckprsRu3NusYRBW8sJtITIzr1gJTx0InSr6qJWe0qtvhX7jPsZiHNouhx9JRhkH4Jk6q/zHO2PvjmTqlKOnhiHMn3ZljCV88zWF4RKh1KBJgAcToKxbZzfDOgpQrQJ748MNXBVnprccIr9VVnlklhtqNqEtme4j7qzyqmu5fG6D7MPw7jkzB9VUyii5N9yRbdV8yD3mq+F5FcW+Ts4Nep4nnOlTuyKnAJbYNLnkbdFDD+HAUpSyAB1R4XUfXHqqySe1IrjNPsAM9HludSo+sk1M8buC1J4ycLKOBnwoTYbMjL7KQJJimjOT4wQ60u5F4hxJKIUCSvQGfkqrZUpfVn7GLUqGFgx0V3/B59B+wPjTHpmvxppZ+1/gmPuRZ3toBBWDwcc/GqsLqcmb1aorkCe2slVi2Yp4UNeSuWpi/BHpcyKzslxpVxmbUUm/CRV/PZ8mdyj3XBMYPfXaDejxWIgBxAMRF5F57Sarenqly0WR1Vi4TDk7/wC0InM13dGaT0tP2LPVXfci8bvdtFzMC+pIVwQAmO4gSPXVqpqj2RTLUWy4bI7BOqQoqLQccJkqWSTJvJnjPGpmtyxkiubi84DcRtjFK06vdVMdPWuS2eqtawB4l19wQskjlw8asjCEXlIqlOclhg4wauQ+yn3FWw7bwzgPVt3GKhuL7jpSXYksPi8WjzXVeKp++qZVVPui+N1y7MJTtTG/94+sVU9PT9i31N/3HztbHGJeNhAuKX09K7Ib1Fvlkxgd8MehBEtqygmVETAvFUy0VOclivnLuDY/erGdGpKw0ZBBM3ubxTx0dTlkn1dkE1gGO3MaRq2BHZa1OtJSK9beuwIraWMVfpAB4Dxp1pqV4Knqr35BXmcSu61z+1/vVsYVx7IonO2Xdnu7mHUMS2ZsCePNtzQU1uNkha87lkqorV4KEH7B+NMema/iJpJ+1/gaPdE68Bnct/1XPxqqjwXPuehI5CoJwvsOJSOQqMsOBxITyFHJPB2iCbARz9lRyA90afmjs7TRlk7UPN4UAaCo3E7Ee+5xyFRuDadDDjkKjcOoodawgVEpEffSOTGUUGNYJN+qm1vbSuTLNiHUYcT5ifsqNzJUEEsYNPzU+oUjmyxQQ8jDIAkhMa+aPCoUnklxRIbI2P0jzbYCMyuv5ogBEKv+1lHjUxUpsWco1xyQ+82AgOjqygSYSNVKAEer7aamTTQtsU0z1WBzn5OURwHWPLuqXJhtWBt7CScsJMQTYcdJ9VTuYu0Gew05uqLdWbaqj2inUhHFA2FT8JOUfpiNBbKgpj7Keb+hlUV9SMwFb/BiQfsD40x6Zr+Imln7X+Bo90TjyfhHL/8AUc/iKrNngvfc9S1RuDB221UZDB6pmbA95/kO+jcGAhtsJ4wEj/c/yqG8k4wOsp4ySfuqGyVEIb7+VvXUZHSPQef9RqaMAeNPBRsCQOyAaVjIfXiCLlNgCTe9LwM8h2ECgkSL8e860ku5Yuw+XIAMX0pWhhx5/IlSlQlIA1qEs8DZwsgWHx68QspQnI23lUpR1MzlTHDSb8hVrgoIrVm5kpsNpIxGbMVKEJACjpqrzTzP/jVFm5Q4La4xbywDbAUUKuZcUlWuiSoAa1ZXxyJbye4vEhlrpFqhCQBbW8AfbTKLnPgSUtscjeBlRScwl0Kc8BkCR9U00s45FjgFceVlQUwpTiiRyi8T4RTpLsJJ+RnZeFV8E4tUlSlKyjQZgsnvqbWtrQkVymZqK3sxIP2D8aY9M1/ETST9r/A0e6JtxwdI4I0dd/GqqGuC7PJ2XhBtS4Gyel8CIFzYDto2hkdD4TA1Opv9po2huPWHQoiQPnqk6T5qf65UNYBMMcxqUDMrjw4nsA7ajaTuQx0zikkqIQSdBc9gnh/tRgMhDSUCw8Sbn+jSMdD3umbJMAangOwUuBsngxKZAkRMkz829z3kVLiG7kMTtEGwInv4czypNjLNyO/dgSC4oiEjXlBE+yo2vsTuQNi8eSEqygk3Qk6J/XUOwXp4xwxZSysnuBMNyqVlcrVchIjXtVAollvAR4RM7IfS20VZchyTKRcFVgPtrPYm5fwaK8YBtrDrQSDnWCdbQRCR2AW8KeD4Es7lU35xnwbKE6K6x/ZCQB9tbdPHDbMWolwkVg7Td6nXPwYhPZMW+ytDhFmZTaLNsDHl1OYqILKAmwt+qB4JNZ7I4f5L65tkvs527KQRlByjthCpjuiqrF9MiyLzJIzet7MSD9g/GmPTNfjTST9r/A0O6Jd39K76V38aqp8Fvk4mx1vNAHOqiok5UiPb/KpEElFlKiSYSB32+ygYcsE2AKlG33Zj2a0BgeawwBA1VrmPHWIHAVGScDzYmTYxw5k/19tK2MkPPOZRCU9c+r/UewVC5JGMoCIcIISLmYHcI1qSM4GsEkq81IHDsTeZPM30qZSwCyyR6NCbZL9ut+dVSeS5LHc5fSlSglI6iLm8hSvkjw18RUp4RD78Ho2nKnVLy5UED+ZH3+sUdPhB1O56/jlhgEIgZVIz8IJ4DW+tGzMid7UUiYwRCxkClQlGeSfOPmoTbmoz4VTN7f7NFTyhYlta8i0KQAVZuJMFSo1oi9uULYs8lW3twpDDSisKhRToARmH/wBa1UvMmZL19KKnWoyktu4+UuZQrLnETwm947p9dV2rKLK3hlmbITjMOhBkStShyPRrAPZaazz/AEpFq/URRBWxmdB+wfjTHpmvxppJ+1/gmPdEriD8I96Vz8aqp8Fr7jKl6AnWB/M1KQrGVuSEgGZlRpsEDiXCI0skqnhKtPvowAsIuCVDTzQbmAIjTnrUSfglIKQoALXnOpiBMgADwvNRjDJ7o6ZdyC9wLm0HmfVUd3wT4GxjQbpiVyb6JSNM33xTbcEbsjLLcpJnOowL2CJ5DmaGSiR/tTohl6NQIEgCDPfFJs3DRntFh9oZkqLh6yTZOlyefbYVDhh8DKee45iMYlLZCEZgkGVTEqgyRzufsqIwzIlySRHYPM4hWVKVG7ip+TcqKRzn7hVk+BIPJLYhRX84J66rkWgotHD9IT4iq8eSzOQ3DbQS2tSkJAS4WisEkZZcsUDXTUdtqrdbkl/BbGSie4TFthpCEZiUGFG+QDMRY8aiUcyyyVJbcIi9qN9Iw6VEAIlaRxV1iBr3Gr6/dkotXGGUw1qMZ6hRBBGooYFr3cX0mKQtKYEXvMSlYGtzofXWa9YrZfXzNFUFaWUIP2B8aY9M1+NNJZxF/gaPdEltNJS46FAplxZuNQVquPCqYNSXBbNNMj33pBUe4Dlz/lVqRVk9ZeASbXsNOyLn10NAmNzmOXQLue3XQVPYO7JfDuEQmyVGxnQczVSWWWZwAhyEgtyTcqHyYmw76dLPcTP2C14rMiVD/VyE6JvS7cMbPB4vox1iBMAIQNE8etztRhk5RxiMeoFEASklRtpoJPOiMAch1vaCUkZbxdRtKjwseVQ62T1ENLxALgsJIuOE3gk+JPqpksRZDabONvJKEhMEJMgHugmBzv8AbUVck2rgM2UFJbBJytuGCdZNpKfAEeqos5Y1UsIYxjrhK+toUIItxkQOcAUyj2FcnzglNktpecb6QQHVSM0wqVi6lcABJ8Kqm8cR8F1azy/I0y+5k6FEdGlZIck5U6qKI4n2Uzis7hU21gYxRQha88riBn4TmCicp4QeHKiKykJLCk0Vh0XNaTOcg0AWDc1f/MtjtP2Nue2qNQv9tltPvRAVeypFv3ZLcsJKUqBhyflhaXUgSdQBOnGslylhtGmrblZLHtzGM4jEv5rJOFIRIAKVNqVB7B1T66yVQlCC++S+bUpP8GcuLGUmR1j4wZ9VdNLkwna8QSmCUxdUc5mBRjkM8CZxCcylL48Bw1PV5RahoExxeIzglRFzEcT83uAqMYJzk7SgJylatU5hEQY0Eer7aABkOm3Wi8k8JuRI7IpsBkcS4ANACR50zMGVE/YKjBGUdHFDrBsahIUpWp1m3bP2UYJychZSEwEZiJAsTHM0APodbLYbyw4Vg5jwk3JPqt2UuGNmIJtJV0grKoF5OhJvFNBYXYWb5DWXjmTlMCCYkFKEmBKQflRPrqHFDqQxinsqylChl1HdMie0iJoUciuXJNbP3gCyy2+nMyF5lhuAsgghLYPAT99Vyq5bLY28JA+JxjawgNAgFIzAkBIKc9wAb2IualQfkJTT7AmK2ikoUSAFlITFjYpAJHKI+2mjHkrc1gh3OH9a1aVHFAE1ucf+ca/b/hrqjU/pMtp96Iar2VosO4uznXsWgMkBSPhCVaQkiQe+s2rshCrMuxbRCUppIsW8+2PcuIW27hGFLUgSQpV0qvl0tpWXT0q2ClGTNN13TnhpEJ752PoDP1j7K0eml82U9eK/ahe+dj6Cz9Y+yhaWXzZHWj8UL30MfQWfrH2Uell82HXj8UL3zMfQGfrH2VHppfNk9ePxR7752foLP1j7KPTS+bDrr4oXvnZ+gs/WPso9NL5sOuvihe+dn6Cz9Y+yp9PL5sOuvihe+dn6Cz9Y+yj08vmw66+KF752foLP1j7Kj00vmw66+KF76GfoLP1j7KPSy+bBahfFHg3nZ+gM/WPsqfSz+bI9Qvij0bzs/QWfrH2VHppfNk9dfFC987P0Bn6x9lD00vmw68fihDehnhgWfrK9lD00se9h1lnO1C987P0Fn6x9lHppfNh118Uee+Zn6Az9Y+yp9NL5sOuvij33zs/QWfrH2VHppfNh1o/FC987P0Bn6x9lT6aXzYdaPxR01vY2k5kYJlKgDCgTIkETp21D0rfDkw66XaKKoa2GYsm4e3k4PFBxyejUkoXGoBiFR2EVk1tHWq2ruaNNaqppvsFb6OpXiHihaXziHEKbySSkAEBOmpzAQNYqNJFxrSaxjuTe8zeOclp2PuZhMGx0+0SkqUB1V2S2SCejAST0iu3s01mm3U2Wy20mmvT11xzcF7Zw2zl7LxDuFbaCMpIISApKwUgC90nS3bSwd6vSmNNUuhuAFtxIO7zMgGEskdnXiRysSPGnrf8A8qXIln/1VwZbXRyc4VGQ4FRkBUZDgVGQPJoyBqXk4SDsnGAgEFT1jcfoEcK5+pk1fA6OminRMy0V0Ec9s9oyRwKjIcCoyAqMhwKjIcCoyHAqMhwKgDhWtAHqKANB8kGxg4+vEKBhkBKdYK1zJBjgkc/lCsWus2xUV5N2hrUpOT8EJv5vD7sxJKT8C1KGu0TdevEjXkE1dpqVVDD/ALKdTc7Z58FZIq8zm27M2MMXsjDMFRSlSWyogSYSvMQntMQJ5+FceV3S1EmdiFPV08Ygidw9mOZ2Wl/DISApQcKlIJsFKRMG4uPC1qseruhiUlwxFpKZZjF8oy0bLcOJOGT1nQ6WREwSFFJOmlpnlXS3LbufY5ii921dzSvePs3CNJ92uStXylLUgEgCQ2lN4HM8+4VzvVXWNuuPB0fS01rE5ckVv9uQxh2PdOGUQgFIUgkqCguAlSFa9vEGbRF7dNqZ2ScJoq1OmjXHdFi3V3KwxwwxePcCW1AFKc2VIBsFLULkkxAH2zab9TPfsrXIU6aGzfN8Fk2GjZeKafYwrbYCWxmWpu4zBSc4znMcuUEmQLi96osd9clKTL61RZFxiiP8lTBc2diUCxW44kTpKmUAE9l6NbLbdFsjRR3VSS+//oJw+4ezGyhh1ZW+oEgFwpUqACYQk27By50PV3STlFcII6SlfTJ8mf7wbvowuOGHW58EVIJXoUoWRJVaJAm+ltOFbq7epDeYbaunPYSvlJ3Vbwa2lsJUGnApJBJVlUmPlHmDpPyVVVpdQ7M57ot1WnVeNvZju7e57S9nv4rFSOqotQSMuUK6x4EKVAuNE9ti3UNWqEf7Jq06dTnL+gjc/wAn6XGhiMarI0U5konJIk9ZxZ0TEERz4cVv1Ti9lfLGo0ikt9nCJde5Gy8SypeFdKAgmXUqUtKYTmIUlRuIM2IPbVMdVdGajNdy2WlpnByg+xXPJpu1h8aMT06VEoDQQUqIKc/SyYGvmjXlV+rvlThoo0tEbspllwfk/wAAwhtGMczvOqhJzKbCjA6iEg3jmefCQKolq7Z5da4RojpKoYU3yyj797vDBYnIgktrTnROqRJBSecEa1s09zurTZj1FPSnhFYVrV5nOk1P8Bnyav5KCVYHFNtqh3Ooi8EZ2glCs3DrJN+yuZrP1YSfY6Wj5qkvJlvQqzZMqs85MsHNmmMuXWZtFdLK7nO57ExtHdLFs4cYh1vKgkCCRnTOhUnhNvXVUboSltT5LJUzjHc1waG/tFbGwW3GzC+iQgHinOrKSk8DBrBGClqnk6EpuOlWCB8jHxl/0I/Gmrf8j+mvyU/4/wDUf4HN0sMU7dfC03CsQoTBjMqUqHgr7aa950+V/BFCxqGn/Ja95dqYDCP9NiQV4gpBQMpWUhJt0YMJTcm/Ma2rHRG62GIvCNd8qap7pLLKNvBt/HbTZWW2CnDNEKXklRkAnrqtngXgC0A1uporoeM8sw23WXLOOEG7s7/O4RlpvEYdRZyw24mUkpEzAUMrkSkWIjtmku0cbZOSfJZTrJVRUZLgm9rYHBbTwTmJYQEOIC1ZoCVBSQVlLmWxkGZvqL1TXOyixVyeUWzhXfW7I8MY8lWILezsS4ACUOOLAOhKWUEA+qp1kd10Ew0UttMminbjYpbu1GFuKKlqWoqUdSciq16hKNLUfsY9O910Ww7yuNEY7MRZTSMp5xIMeNJomnUh9amrGW3ZjI2pshLcpS4iEA8EqajKT1ZEpI04K1rLZPoX7vDNVcevRt8oivKtjkssMYFojKEgrFpyogNgxYScxPcOdW6OO+Ttfkq1j2RVS8BnllUtLDCEWZLigsCAJSkdEmBwjOY/VFJoEnKUn3H17ajGPgb8mYJ2ZiwASSp4AASSSwiAALkmp1cv9+Of+8kaSOaZY/7wM+RAfG//AGP/AJqn/IPiKI/x/eTKu5txWM2oy6ZynENBtJ+QgOJyiJMHie0mtUa1XVtX2MsrHZbuf3Jvyz/GWPQn8aqz/wCP/Tf5NH+Q4ml/Bnata3mA8BoAm91d5HcE70jfWSYDjZMBYH3ESYPCT2iq7ao2LDLarZVvKNB/4oYOek9zOdNliYanTzOlnNl4TGnCsC0NkeN3BuetrfO3kpe9u+z+N6hAbZBkNpMyRHnqgZryRYATWujTQq5XcyXamdvD7HeP3xLmz0YIMhOQIBcK5nKc1kZRF44mpjp8WOzJEr81qvBH7pbwKwWI6YJzjKUqRmKcwPbB0N7g011StjtYtNrqluQsbvE4vGqxiAG3CvOB5wTAywZ861jprwqVUlDZ4B2tz3+S+N+U/DOIAxWFUSDIA6N1GgGYZ8uU62vbiZrE9FOL+iXBtjrYNfWiN3i8pIcZUxhGS0hScuZWUEJIOZKWk2T3zztVlejxJTk8srt1m6OyCwh/YnlKaGHSzjGCvIlKQUhC0rCbAqQsgJIATpM9lRbpJuW6DwTVq4KO2aG94fKWhbJZwjJQlSCgqXlGUGQQ22mRpxnnbjRTo3GW6byyLtYpR2wWEQO7u+JwuEewwZCy6VnOVwE50JR5mXrRE6jWr7KFOal9imu9wg4/cr+zcapl1t1HnNqChqJgzlMXg6HsNXSjujhlMZbZZRMb57znHOoc6MNhCMgTmznUqJKoHPlVVFCqhhFt9ztllhu4G94wKnA6la2nADCYlKk6KAUQLgwe4cqTU6ZXJLyNptR0W/syB2/tdeKfceXYrNhM5U/JQD2DsHHnV9cFCKSKbJucm2XvYXlLbTh0s4thSsiEoBRlUlaRbrNrIiAE8TN9KxW6KTnvg8G2vWxUNk1kOb8qmHSsJTh1pYCTpkCgbEBLYOUJ1+VxGkXR6GTWXLkZa6KeFHgru5G+DOCdxKlsrDb6kqSlspPR5VOEI60SIXE/q6Xto1GnlZFLPKM+nvjXJtrhlS2XieieadiejcQuJjNlUFRMW01rTJZWDPF4aJ7f7eVGOeQtpCkpQ3k68SesTMJJA151Tp6elHBdqLurLJVpq8zioAVACBoAVACoAVACJoAU0AKaAFQApoAU0AIUAImgBTQB5QB7NACmgBTQApoAU0AeU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MTEhUUEhQWFhQVFhcVGBgYGBYYFxUeGBcWFxgUFBQYHCggGB4lHRgYITEhJSkrLi4uGB8zODMsNygtLisBCgoKDg0OGxAQGywkHyQsLCwsLCwsLCwsLCwsLCwsLCwsLCwsLCwsLCwsLCwsLCwsLCwsLCwsLCwsLCwsLCwsLP/AABEIANwAsAMBEQACEQEDEQH/xAAcAAABBQEBAQAAAAAAAAAAAAAEAAMFBgcCAQj/xABNEAABAwIDBAUFDAcGBQUAAAABAgMRACEEEjEFBkFREyJhcYEHMnOR0RQWIzRCUlSSobGy0jNigpOzwfAVRVVjcuEXJENTojWDw+Lx/8QAGgEAAgMBAQAAAAAAAAAAAAAAAAIBAwQFBv/EADIRAAICAQMDAwMEAQQCAwAAAAABAgMRBBIhEzFBFDJSIlFxM0JhgQUVI2LwkcEkNFP/2gAMAwEAAhEDEQA/AMPqQPKgBUBkVAZFQGRRQGRRQGRRQGRUBkUUAKKAyKgMioDIooDIqAyKgBVICioAVAZFQBaNwsMlzEtoKELzryqSoaIykqUnttr3Vl1cnGtyT7F+nSlNIB3w2UnC4x1lBlCSMs6gEAwafTWu2pSYt0FCbiA7IZC32kK81TqEnuKwDVs39LEj7i2P4rDha0pwCCErUkEukTlUU/N7KyKub53s074p9jlWJYH93t/vj+ShVTf72Dsiv2nPu1j/AA9v96fyVPRn8yOrH4nqcUwf7vb/AHp/JUdKfzJ6if7RxDjJ02e3++P5Kjpy+bJUl8R5DbZ/u9rl+mP5KNkvmycr4nQYb+gNW/zj+SjZP5sMr4nruHQkSdntR6Y/ko2S+bBvH7QUvs/4e3++P5aOnL5kbl8RB5n/AA9v96fyUbJL97DcvidZ2f8AD2/3x/JRsl82TuXxOh0X+Htfvj+SjZL5sNy+J2022owNntfvj+SocZL97JXP7Rz3ImY/s5qT/nH8lRh//oycf8R0bMGbL/ZzQOt3j+ShJv8AeyXHHeJzisAluM2z2r/5x/JUc/Ng4cZ2oZSyj/Dm/wB6fyVOH82Rt/4BqtjQkKOzmoN/0xn8FLl/Nj9J/FAqsKgf3e1++P5KbD+bEcf+JI7LwqELbUMGlslLhK0OmRAIhPVv299UXNtNOeSyEcP2mebXQ4Vl1aivMUyomVGUBQnwt+ya6deFHajn2ZbyzzYPxpj0zX401M/a/wAER9yLYjAFS1lIk9I5+NVZd2Ea1HLFitnuIPWQaaE93ATg49wDBMO4hfR4VsuKEZlaIROhUrhofUaeW2CzJlSUpvEUWnBeTV9QBfxYRcShpE2tIDhIg6jQjj2Vkl/kIL2rJqjoJv3PBJp8mbA0xOKH7aPyVV/qEvii7/T4/JjGK8nbgnoMa4BwS6kLk9rgIgfs08ddF++IktDL9sivbQRicGtIxaQGySEuouhXYRwMX9fI1rhOFqzAyzhOD2zD8My05EuATpyqicpLwaaoQfked2EibOpvVXVl9h3RHumd4bZTU5cwJnXhUSsljsPCuP3D8XsdEE9WeQqpXPyi10wZHq2QsmADHdV3XjgodDzwIbPUlUHWp6kWiOlJMKILZJCZURFxNuykUkyza4odwIzRmkEcf5U3U2iqLn7g/aLKMibySdI0o6meyGdW1YyCqYTm6qSYt31ZGa8oqnGWeCY6FS0pSPmzas8tqeTVHLWGB4/ZuVILliqwgU0ZJlcojZYU0hCrKSnOgA6jpEm/rH20kq8oRvBjGM2gpwJCotckaqtAzdwsK7EYKPY5Ep5O9gfGmPTNfjTRP2sId0XlvHtpzSYUFuC3pFVTsUol/V2scw7ju03fczZ6NhsAvLHnEExkTwkxx5HlFVSlHTw3Ncl0VLUS2pmlbO2e0wgNsoCEDgBraJUdSbamuVZZKbzJnUhXGCxFDW1ttMYYS+6lEiQCesqx0TqdDTV0zs9qIsuhX7mQP/EjZ3/dV+7X7Kv9DaZ/X1E7srbTGJEsOpXAkgHrJ01SbjUVntpnWuUaKroWP6WGPspWlSFpCkKBSpJuCDwIpYzcGnFjyiprbIyLG7KODxasOTLawXWT+qSeoZPCCJ4x6uwrFbBT/wDJx5VdKbi/6C0n11WyxD6JHmmjJO0LbS4IULmarlyWxk0SDK3TJKiBGg1qp1r7FqtkNe43VqSoEzwnWp+lIX6m8lnwmyXwkKOQm5MiaztLuXqeOAtrBuXGVN+SaRobevIJjd3XTCtTyFWRk14KnKMmNnZbqXISgRA1NgeN6ZzYyx3yGMMrkGAk6Eg2qVP7oJRFi8HMFTgJE61dCf2RnlHzkhtt2bT2rH3Kq2WXBlLa3JGBJ1ro+DmoP2D8aY9M1/ETSz9r/A0O6JfaTmUun/Md/GqqorJZPg1ncLZQw+CaT8pwdKs6yVgHXugeFcrV277P4R19HVsh/LHd8tu+48Kp0R0hIQ2CJBUrSRN4AJ8KXS09SeH2J1V3ThldzKMM1Ky67DrqzmUpd792ldZyWMI5KTzulyTmG2gjQtpvrGnqpR1kA2sycORi8KejUgzYQCOIUOIpo4knFiybi9y4Ne2diw6026IhxCV2OYDMAYzcY08K4dkNk3E7cJb4KRUfKgwA3hnyD8A+MxHyUOQF24yUoFbdA/dAxa6PtmeubuqF0kKqJWYeGOqcrKOk7t4ibI9RqOsiOngJa2HikCQk91T10R0/5DGNk4o3LaT32qVehXX4yENYJ2QFNKHaKHbF+BlBrySL2HW3cKVca/yqYuL7ohxa8jPuxwWBN6bbD7C8s7acVP6RQ/nUPBKWTzC4wySF5wIBE/1NLhS4G2tcjpxDZ+RHjbxqOm0Tvb4BAUKEhIIJ1Bnwp4sWS+5G7eSnIInz0x6lVY87GVPG5YMATqK6D7HOXcP2B8aY9M1+NNLP2smPdEht8/pPSufxFUlZZYfQISBYAACwAsABoAOVcCfc78OxnflZV18Ckk5Sp4kTYlIaykjSRJ9Zro6H2SZztc/rivBBYcog5k9x59lasoy8nLar6VHBPI/tvEtDDqAOqTbtirIYyV2ZwaDuSgjAYYEEHok2Ig8TpXH1X6kjsab9OJG+VP8A9Od/1N/jTVv+P/VyVa/9LAsPvMoCyP8AerpVJ8srjbLsgvCbYWtYAChPfApXKERkrJEhi8a4iJKz3Uqsr+xLrsEzinFgKKsvDrGPUKJWw8II1zfcDxe23kkpRJ7b38KjdFonY0GYVzGrCT0YVadDfvpdzJ+lLnB4zsfHagQVXHZH3U2ZfYTdFeR1vdHFKILrgSIImZp+nIXrwC8FuyWjZ0SNQDE1TKua5LFdH7A2P2ctwkFSG0nhMk0ZkM3HweYPCNsgpKi5xgCADzFNGL7iOSfBGbwqBQIEDpB9yqv52Mpk1uWD5/Gorp+DmoP2B8aY9M1+NNJP2v8ABMfcib23s5ZS4qLZ3D/5qqmuXJfZFYybLu5tD3RhWXZkrQkqNpzAQqYsDINcjUQ22OJ16J7q1IH3r2EnGYcslWVUhaFROVQ0PdeD2GjT39GXK7hqKOtHgz1lacMrotpIU2o+a4kFTa7CYUOIkTXRlBz+qt5OfGah9NqwGu7S2YyMynS5OiUCT7B41Wqbmyx30RXB7g91nca4lTrJw2FBnoyfhXIiARAyg37oPfUyvhQmk8sWNMr5JtYRpiUgAAAACwAsB2ADSuW23z5OpGOOF2KR5QXw87hcEBOZwPOgKgBtMjKocc0k9mUc7dLRQ2xc2c7Wz3SUETmGSwkz0QP8qR0v7jq5eEGHHk6JA8KFSvIdaQSMWvU5b86h1RJ6khJxv6ifVUdGJHVY83jyLhKQecXqVUl2Ics9zo7RcPyjT8kYX2G1YpZuVGe+gnBwXFcSfXRhBljZXRhEZG1GpQo2o02SGRe2/MT/AKx9yql+xifuRgo1FdHwc9B+wPjTHpmvxppJ+1/gaHuRdVY6QpCkyAtwT2Z1VmRpON0N5xgHFNOlfuVd02zdErWw1g8QO+l1FHXh9PdD6e/oyxLsa3h30rSFoUFIUJSQZBB0INciUXBtM68GpJNHTrYUkpUApJsQRIPeDrURk4vJMoqX8gmB2QwySppltClEklKQDJ1vwHYLVZK62Sw3wVxpri8pchtVZLfyVLfTexeEyobaOZZADrgIYTObVQ1Npj2Vu0ulVn1Sf9GHVap18RRHbvbLDYLq19K871lum+aeCTyrbKXjwYYp933JtJpHLJYohCXTxpGPkeQscaVoZZH0qHKoG4HExUZZPA8kjlSjHWagDk0EYOSqpIwNqNTkBpVSmQ0RW3PMT/rH3Kps/Qytr6kYGNRXT8HNQfsD40x6Zr8aaWftf4Gj7kW/pEgrJ4Lcv+2qsmMmrOEHbpbue71B94RhUGEIm7xBglR4JBHjSai9UrbH3D6eh3PMuxqTTYSAlICQNAAAB2ACuVKTb3M6yiksIE2ptVnDozvuJQm8SbqjUJTqrUacxT1Uyn2WRLbow7vBUmvKhhS4Qpt5LUwl2AQdZJQLjhESTNwIrX/p8scS5Mnr455jwW3ZW1WcQjOw4labTBumdMydU6HXkaxzqnW/qRshbCxfSwjFYZDiShxKVoVYpUAQfA0sJOLzHuNOCksS7FB2hslWy19KyFOYJUdI3JK2DYdIknUf1yrqV3K5bf3I5dlDpe79pKo2u1IUjMpJE8ACDVEoy8mhTiuUOI2o38xXrFGJLyGYvwH4TbDQTGWDzN6R7vuPhBeHdQs2WB2xpUxk13FcPKDFMgRCwvnA0ps5FX8o7SikH4HUsk6CaMhhHqsIvimO+hkJpgy26NxO0aUip3EYGlJqc8kY4Irbqeon/WPuVTZ+mRVJcowIV12ctB+wPjTHpmv4iaWfsf4Gj7kWDaLanVpw7fnPPqQNbS4ZUYvA1PZWetpJyfg0TWcRXk2zC4ZLaEttiEIASkcgLDvrizluluO3BbY4IHfPeT3I2kNgLxDpytonT/MUNSkffHbV+loVr3S7Iz6q91JRj3ZnydlLcWXcSS88YkqFhAgADS1b5WpRxHhHPVTcvq5JJWyisXTbSqurjnJaqm+COd3fxGGcGIw3UWm9tDzSRxBq2OojNbZdiuWnlD6omh7mbxDGMSbPNwl5MRCjMEDkYPqNc/VafpyyuzOhpdR1I890TeKwyXEKbWJQtJSocwRBqiueyWV4Lpw3xw/Jm26ezFy/hlL62FcySREpVJQqJMTBMTa1dS+XCl9zl0R5cX4LTh9kBJBLgMfqmscpZNaWCab6IDzUqPOKr2sfKOkPNgyGkA+NOo45FaySLW2nAIGUDuFXK5rsVOmLE5tNxVlEHwFJKbl3GjXGPYbDx51WWYR4p0nUmpyRtQypVBIytVSQMrVTZ5I8ETtw9RP+sfcqnXtkVT8GCJ1FdhnJQfsD40x6Zr+Imls9n9DR9xet12+k2oyCf0YfcEcTmUL+BrFa8UyNlK3XRNXrjo7LM7xjpe2q+o6YZCGkgmfPBUVARbjXUitlCS8nLm3O9t+CWC+0Vn5fcuxjydF9Q0g0YQZZyt9SgQQL9tTj7Bl+SB3Olraq0gCHWVTzGUg29VadR9WnyZtO9l2DTK5J1yhrSG9rYkJkBxhpar6qnLPqrqZ3URZy2tt8kTQfqktO04iowTkdTihS4JyPoxIpWOh5OKHOoBMeQ+OdQNk4XiBzqcEPAMMSJN+Mer/eanApwvEDnUgMqf7anHJDfBHbWelKR+uPwqqyK4kVTfKMMGorseDkoP2F8aY9M3+NNJP2v8DR9yLtuO+DtWJjqvpEkXOdVhzrJfH/AGWa9O/941sVxfB2vJlm3n/c20sTn0fS24kifkgpjS/GuzXHfTFI41r2XSbEjbbZGpFR0WyOrFHCtvpGgJqegyOujg7xckx3mjoMnrII8npL+0XHeDTRFhYlZgAq4HU9sGo1S6dO37j6R9S3d9jUa5B18GV7z7WybTeKBJS022qbAGyq7NFWaUmcXUW4ubQOneVyLgTTenQnqGcK3je7KlUQI9RI4G8D/wA4eqp6EA60xxvePEgQF/YKh0Vkq+z7jyN58SL5k+IpHTWMrrCU2fvFiXDCEoUeQB8apsjCHc0VKdnZjeM3wxAVBS3bhBtTwhCSyV2OUX3I1G8uIJ0TPIA99P0Id8idea8Dze1sYq6UEz+qYNK4Urux1K6XZDvSY8/9IjwNI5UJ9x1C5p8CZ91Z0dKmEZjPPzVxbvqd1bjLaLsti1uMuGorpeDnoP2D8aY9M1/ETSz9r/BMfciU91rw2M90JTPRvOGDooZ1AiYMSJE8KrWJwcR8yjNSN4wuJS4hLiDKFpCknmCJFcCyDi8M9BCSayQm9+6zeObAJyOokocAFrHqqtJTN7Vo0+pdL57GfUaZXLjuZZtHYmNw/wClw6yACc7YzphIBJJHmgTqY+yuvG6FnKZx5UTr4aIn+0Ucz6jVmColtn7ExuIs1h1gEA53BkTCgSCCrzgY4TVc7YQ9zLYUzn2Rq+6O7iMEzkBzLUczi/nK5D9UXjxPGuNqdR1pfwdnTUKqP8kntLHoYaW66YQgEnS/JIniTYd9V1Qc5pIutsUINmItNPvKW+pBKnlFfGIJMJBPAaDsiu27IQ+nPY4aqsn9WAxvY7x+T9tVS1Va8lsdJY/A+nYT3zB69aT1df3LForPsODYD50QB41HrK1y2T6Oz7B+G3KxKxbKDy/3qt6+t9hvRyS5JbZW5eLacC/gZE2WRl8RU+qjMVUuPKLVu9sfFYd3pCrDklGSBprM99Vyb/a0W8SWJJ/0Qu2t0cSpfWxDAC1lemh156aU8ZRguWK8zf0xIvEbovLUpSsU1mk6JI0twND1NceA9NY/A4d2ggAe6lmLDKCBHr5zWaeqb7I1Q0nHLCmcP0c5X1nTUyfCqJWbnyi+NSisJg2OuUHOT1tOB6qr1fS+JFOpXZ5MZGtd7wcBB+wfjTHpm/4iaWftf4Jj3RbsQwFhYPz3Pxqrm72pHSValHA7unvUvZ/wLySvDFUhQspqTcgR1xeY/wDyrLqY6hZXDK6bZad4fKNT2btJp9AWy4laSAbG4zTGZOqTY2PI1zLKpQf1I6cLYzWYhYqtfwWfk9zHnU72LsR5UckprsRu3NusYRBW8sJtITIzr1gJTx0InSr6qJWe0qtvhX7jPsZiHNouhx9JRhkH4Jk6q/zHO2PvjmTqlKOnhiHMn3ZljCV88zWF4RKh1KBJgAcToKxbZzfDOgpQrQJ748MNXBVnprccIr9VVnlklhtqNqEtme4j7qzyqmu5fG6D7MPw7jkzB9VUyii5N9yRbdV8yD3mq+F5FcW+Ts4Nep4nnOlTuyKnAJbYNLnkbdFDD+HAUpSyAB1R4XUfXHqqySe1IrjNPsAM9HludSo+sk1M8buC1J4ycLKOBnwoTYbMjL7KQJJimjOT4wQ60u5F4hxJKIUCSvQGfkqrZUpfVn7GLUqGFgx0V3/B59B+wPjTHpmvxppZ+1/gmPuRZ3toBBWDwcc/GqsLqcmb1aorkCe2slVi2Yp4UNeSuWpi/BHpcyKzslxpVxmbUUm/CRV/PZ8mdyj3XBMYPfXaDejxWIgBxAMRF5F57Sarenqly0WR1Vi4TDk7/wC0InM13dGaT0tP2LPVXfci8bvdtFzMC+pIVwQAmO4gSPXVqpqj2RTLUWy4bI7BOqQoqLQccJkqWSTJvJnjPGpmtyxkiubi84DcRtjFK06vdVMdPWuS2eqtawB4l19wQskjlw8asjCEXlIqlOclhg4wauQ+yn3FWw7bwzgPVt3GKhuL7jpSXYksPi8WjzXVeKp++qZVVPui+N1y7MJTtTG/94+sVU9PT9i31N/3HztbHGJeNhAuKX09K7Ib1Fvlkxgd8MehBEtqygmVETAvFUy0VOclivnLuDY/erGdGpKw0ZBBM3ubxTx0dTlkn1dkE1gGO3MaRq2BHZa1OtJSK9beuwIraWMVfpAB4Dxp1pqV4Knqr35BXmcSu61z+1/vVsYVx7IonO2Xdnu7mHUMS2ZsCePNtzQU1uNkha87lkqorV4KEH7B+NMema/iJpJ+1/gaPdE68Bnct/1XPxqqjwXPuehI5CoJwvsOJSOQqMsOBxITyFHJPB2iCbARz9lRyA90afmjs7TRlk7UPN4UAaCo3E7Ee+5xyFRuDadDDjkKjcOoodawgVEpEffSOTGUUGNYJN+qm1vbSuTLNiHUYcT5ifsqNzJUEEsYNPzU+oUjmyxQQ8jDIAkhMa+aPCoUnklxRIbI2P0jzbYCMyuv5ogBEKv+1lHjUxUpsWco1xyQ+82AgOjqygSYSNVKAEer7aamTTQtsU0z1WBzn5OURwHWPLuqXJhtWBt7CScsJMQTYcdJ9VTuYu0Gew05uqLdWbaqj2inUhHFA2FT8JOUfpiNBbKgpj7Keb+hlUV9SMwFb/BiQfsD40x6Zr+Imln7X+Bo90TjyfhHL/8AUc/iKrNngvfc9S1RuDB221UZDB6pmbA95/kO+jcGAhtsJ4wEj/c/yqG8k4wOsp4ySfuqGyVEIb7+VvXUZHSPQef9RqaMAeNPBRsCQOyAaVjIfXiCLlNgCTe9LwM8h2ECgkSL8e860ku5Yuw+XIAMX0pWhhx5/IlSlQlIA1qEs8DZwsgWHx68QspQnI23lUpR1MzlTHDSb8hVrgoIrVm5kpsNpIxGbMVKEJACjpqrzTzP/jVFm5Q4La4xbywDbAUUKuZcUlWuiSoAa1ZXxyJbye4vEhlrpFqhCQBbW8AfbTKLnPgSUtscjeBlRScwl0Kc8BkCR9U00s45FjgFceVlQUwpTiiRyi8T4RTpLsJJ+RnZeFV8E4tUlSlKyjQZgsnvqbWtrQkVymZqK3sxIP2D8aY9M1/ETST9r/A0e6JtxwdI4I0dd/GqqGuC7PJ2XhBtS4Gyel8CIFzYDto2hkdD4TA1Opv9po2huPWHQoiQPnqk6T5qf65UNYBMMcxqUDMrjw4nsA7ajaTuQx0zikkqIQSdBc9gnh/tRgMhDSUCw8Sbn+jSMdD3umbJMAangOwUuBsngxKZAkRMkz829z3kVLiG7kMTtEGwInv4czypNjLNyO/dgSC4oiEjXlBE+yo2vsTuQNi8eSEqygk3Qk6J/XUOwXp4xwxZSysnuBMNyqVlcrVchIjXtVAollvAR4RM7IfS20VZchyTKRcFVgPtrPYm5fwaK8YBtrDrQSDnWCdbQRCR2AW8KeD4Es7lU35xnwbKE6K6x/ZCQB9tbdPHDbMWolwkVg7Td6nXPwYhPZMW+ytDhFmZTaLNsDHl1OYqILKAmwt+qB4JNZ7I4f5L65tkvs527KQRlByjthCpjuiqrF9MiyLzJIzet7MSD9g/GmPTNfjTST9r/A0O6Jd39K76V38aqp8Fvk4mx1vNAHOqiok5UiPb/KpEElFlKiSYSB32+ygYcsE2AKlG33Zj2a0BgeawwBA1VrmPHWIHAVGScDzYmTYxw5k/19tK2MkPPOZRCU9c+r/UewVC5JGMoCIcIISLmYHcI1qSM4GsEkq81IHDsTeZPM30qZSwCyyR6NCbZL9ut+dVSeS5LHc5fSlSglI6iLm8hSvkjw18RUp4RD78Ho2nKnVLy5UED+ZH3+sUdPhB1O56/jlhgEIgZVIz8IJ4DW+tGzMid7UUiYwRCxkClQlGeSfOPmoTbmoz4VTN7f7NFTyhYlta8i0KQAVZuJMFSo1oi9uULYs8lW3twpDDSisKhRToARmH/wBa1UvMmZL19KKnWoyktu4+UuZQrLnETwm947p9dV2rKLK3hlmbITjMOhBkStShyPRrAPZaazz/AEpFq/URRBWxmdB+wfjTHpmvxppJ+1/gmPdEriD8I96Vz8aqp8Fr7jKl6AnWB/M1KQrGVuSEgGZlRpsEDiXCI0skqnhKtPvowAsIuCVDTzQbmAIjTnrUSfglIKQoALXnOpiBMgADwvNRjDJ7o6ZdyC9wLm0HmfVUd3wT4GxjQbpiVyb6JSNM33xTbcEbsjLLcpJnOowL2CJ5DmaGSiR/tTohl6NQIEgCDPfFJs3DRntFh9oZkqLh6yTZOlyefbYVDhh8DKee45iMYlLZCEZgkGVTEqgyRzufsqIwzIlySRHYPM4hWVKVG7ip+TcqKRzn7hVk+BIPJLYhRX84J66rkWgotHD9IT4iq8eSzOQ3DbQS2tSkJAS4WisEkZZcsUDXTUdtqrdbkl/BbGSie4TFthpCEZiUGFG+QDMRY8aiUcyyyVJbcIi9qN9Iw6VEAIlaRxV1iBr3Gr6/dkotXGGUw1qMZ6hRBBGooYFr3cX0mKQtKYEXvMSlYGtzofXWa9YrZfXzNFUFaWUIP2B8aY9M1+NNJZxF/gaPdEltNJS46FAplxZuNQVquPCqYNSXBbNNMj33pBUe4Dlz/lVqRVk9ZeASbXsNOyLn10NAmNzmOXQLue3XQVPYO7JfDuEQmyVGxnQczVSWWWZwAhyEgtyTcqHyYmw76dLPcTP2C14rMiVD/VyE6JvS7cMbPB4vox1iBMAIQNE8etztRhk5RxiMeoFEASklRtpoJPOiMAch1vaCUkZbxdRtKjwseVQ62T1ENLxALgsJIuOE3gk+JPqpksRZDabONvJKEhMEJMgHugmBzv8AbUVck2rgM2UFJbBJytuGCdZNpKfAEeqos5Y1UsIYxjrhK+toUIItxkQOcAUyj2FcnzglNktpecb6QQHVSM0wqVi6lcABJ8Kqm8cR8F1azy/I0y+5k6FEdGlZIck5U6qKI4n2Uzis7hU21gYxRQha88riBn4TmCicp4QeHKiKykJLCk0Vh0XNaTOcg0AWDc1f/MtjtP2Nue2qNQv9tltPvRAVeypFv3ZLcsJKUqBhyflhaXUgSdQBOnGslylhtGmrblZLHtzGM4jEv5rJOFIRIAKVNqVB7B1T66yVQlCC++S+bUpP8GcuLGUmR1j4wZ9VdNLkwna8QSmCUxdUc5mBRjkM8CZxCcylL48Bw1PV5RahoExxeIzglRFzEcT83uAqMYJzk7SgJylatU5hEQY0Eer7aABkOm3Wi8k8JuRI7IpsBkcS4ANACR50zMGVE/YKjBGUdHFDrBsahIUpWp1m3bP2UYJychZSEwEZiJAsTHM0APodbLYbyw4Vg5jwk3JPqt2UuGNmIJtJV0grKoF5OhJvFNBYXYWb5DWXjmTlMCCYkFKEmBKQflRPrqHFDqQxinsqylChl1HdMie0iJoUciuXJNbP3gCyy2+nMyF5lhuAsgghLYPAT99Vyq5bLY28JA+JxjawgNAgFIzAkBIKc9wAb2IualQfkJTT7AmK2ikoUSAFlITFjYpAJHKI+2mjHkrc1gh3OH9a1aVHFAE1ucf+ca/b/hrqjU/pMtp96Iar2VosO4uznXsWgMkBSPhCVaQkiQe+s2rshCrMuxbRCUppIsW8+2PcuIW27hGFLUgSQpV0qvl0tpWXT0q2ClGTNN13TnhpEJ752PoDP1j7K0eml82U9eK/ahe+dj6Cz9Y+yhaWXzZHWj8UL30MfQWfrH2Uell82HXj8UL3zMfQGfrH2VHppfNk9ePxR7752foLP1j7KPTS+bDrr4oXvnZ+gs/WPso9NL5sOuvihe+dn6Cz9Y+yp9PL5sOuvihe+dn6Cz9Y+yj08vmw66+KF752foLP1j7Kj00vmw66+KF76GfoLP1j7KPSy+bBahfFHg3nZ+gM/WPsqfSz+bI9Qvij0bzs/QWfrH2VHppfNk9dfFC987P0Bn6x9lD00vmw68fihDehnhgWfrK9lD00se9h1lnO1C987P0Fn6x9lHppfNh118Uee+Zn6Az9Y+yp9NL5sOuvij33zs/QWfrH2VHppfNh1o/FC987P0Bn6x9lT6aXzYdaPxR01vY2k5kYJlKgDCgTIkETp21D0rfDkw66XaKKoa2GYsm4e3k4PFBxyejUkoXGoBiFR2EVk1tHWq2ruaNNaqppvsFb6OpXiHihaXziHEKbySSkAEBOmpzAQNYqNJFxrSaxjuTe8zeOclp2PuZhMGx0+0SkqUB1V2S2SCejAST0iu3s01mm3U2Wy20mmvT11xzcF7Zw2zl7LxDuFbaCMpIISApKwUgC90nS3bSwd6vSmNNUuhuAFtxIO7zMgGEskdnXiRysSPGnrf8A8qXIln/1VwZbXRyc4VGQ4FRkBUZDgVGQPJoyBqXk4SDsnGAgEFT1jcfoEcK5+pk1fA6OminRMy0V0Ec9s9oyRwKjIcCoyAqMhwKjIcCoyHAqMhwKgDhWtAHqKANB8kGxg4+vEKBhkBKdYK1zJBjgkc/lCsWus2xUV5N2hrUpOT8EJv5vD7sxJKT8C1KGu0TdevEjXkE1dpqVVDD/ALKdTc7Z58FZIq8zm27M2MMXsjDMFRSlSWyogSYSvMQntMQJ5+FceV3S1EmdiFPV08Ygidw9mOZ2Wl/DISApQcKlIJsFKRMG4uPC1qseruhiUlwxFpKZZjF8oy0bLcOJOGT1nQ6WREwSFFJOmlpnlXS3LbufY5ii921dzSvePs3CNJ92uStXylLUgEgCQ2lN4HM8+4VzvVXWNuuPB0fS01rE5ckVv9uQxh2PdOGUQgFIUgkqCguAlSFa9vEGbRF7dNqZ2ScJoq1OmjXHdFi3V3KwxwwxePcCW1AFKc2VIBsFLULkkxAH2zab9TPfsrXIU6aGzfN8Fk2GjZeKafYwrbYCWxmWpu4zBSc4znMcuUEmQLi96osd9clKTL61RZFxiiP8lTBc2diUCxW44kTpKmUAE9l6NbLbdFsjRR3VSS+//oJw+4ezGyhh1ZW+oEgFwpUqACYQk27By50PV3STlFcII6SlfTJ8mf7wbvowuOGHW58EVIJXoUoWRJVaJAm+ltOFbq7epDeYbaunPYSvlJ3Vbwa2lsJUGnApJBJVlUmPlHmDpPyVVVpdQ7M57ot1WnVeNvZju7e57S9nv4rFSOqotQSMuUK6x4EKVAuNE9ti3UNWqEf7Jq06dTnL+gjc/wAn6XGhiMarI0U5konJIk9ZxZ0TEERz4cVv1Ti9lfLGo0ikt9nCJde5Gy8SypeFdKAgmXUqUtKYTmIUlRuIM2IPbVMdVdGajNdy2WlpnByg+xXPJpu1h8aMT06VEoDQQUqIKc/SyYGvmjXlV+rvlThoo0tEbspllwfk/wAAwhtGMczvOqhJzKbCjA6iEg3jmefCQKolq7Z5da4RojpKoYU3yyj797vDBYnIgktrTnROqRJBSecEa1s09zurTZj1FPSnhFYVrV5nOk1P8Bnyav5KCVYHFNtqh3Ooi8EZ2glCs3DrJN+yuZrP1YSfY6Wj5qkvJlvQqzZMqs85MsHNmmMuXWZtFdLK7nO57ExtHdLFs4cYh1vKgkCCRnTOhUnhNvXVUboSltT5LJUzjHc1waG/tFbGwW3GzC+iQgHinOrKSk8DBrBGClqnk6EpuOlWCB8jHxl/0I/Gmrf8j+mvyU/4/wDUf4HN0sMU7dfC03CsQoTBjMqUqHgr7aa950+V/BFCxqGn/Ja95dqYDCP9NiQV4gpBQMpWUhJt0YMJTcm/Ma2rHRG62GIvCNd8qap7pLLKNvBt/HbTZWW2CnDNEKXklRkAnrqtngXgC0A1uporoeM8sw23WXLOOEG7s7/O4RlpvEYdRZyw24mUkpEzAUMrkSkWIjtmku0cbZOSfJZTrJVRUZLgm9rYHBbTwTmJYQEOIC1ZoCVBSQVlLmWxkGZvqL1TXOyixVyeUWzhXfW7I8MY8lWILezsS4ACUOOLAOhKWUEA+qp1kd10Ew0UttMminbjYpbu1GFuKKlqWoqUdSciq16hKNLUfsY9O910Ww7yuNEY7MRZTSMp5xIMeNJomnUh9amrGW3ZjI2pshLcpS4iEA8EqajKT1ZEpI04K1rLZPoX7vDNVcevRt8oivKtjkssMYFojKEgrFpyogNgxYScxPcOdW6OO+Ttfkq1j2RVS8BnllUtLDCEWZLigsCAJSkdEmBwjOY/VFJoEnKUn3H17ajGPgb8mYJ2ZiwASSp4AASSSwiAALkmp1cv9+Of+8kaSOaZY/7wM+RAfG//AGP/AJqn/IPiKI/x/eTKu5txWM2oy6ZynENBtJ+QgOJyiJMHie0mtUa1XVtX2MsrHZbuf3Jvyz/GWPQn8aqz/wCP/Tf5NH+Q4ml/Bnata3mA8BoAm91d5HcE70jfWSYDjZMBYH3ESYPCT2iq7ao2LDLarZVvKNB/4oYOek9zOdNliYanTzOlnNl4TGnCsC0NkeN3BuetrfO3kpe9u+z+N6hAbZBkNpMyRHnqgZryRYATWujTQq5XcyXamdvD7HeP3xLmz0YIMhOQIBcK5nKc1kZRF44mpjp8WOzJEr81qvBH7pbwKwWI6YJzjKUqRmKcwPbB0N7g011StjtYtNrqluQsbvE4vGqxiAG3CvOB5wTAywZ861jprwqVUlDZ4B2tz3+S+N+U/DOIAxWFUSDIA6N1GgGYZ8uU62vbiZrE9FOL+iXBtjrYNfWiN3i8pIcZUxhGS0hScuZWUEJIOZKWk2T3zztVlejxJTk8srt1m6OyCwh/YnlKaGHSzjGCvIlKQUhC0rCbAqQsgJIATpM9lRbpJuW6DwTVq4KO2aG94fKWhbJZwjJQlSCgqXlGUGQQ22mRpxnnbjRTo3GW6byyLtYpR2wWEQO7u+JwuEewwZCy6VnOVwE50JR5mXrRE6jWr7KFOal9imu9wg4/cr+zcapl1t1HnNqChqJgzlMXg6HsNXSjujhlMZbZZRMb57znHOoc6MNhCMgTmznUqJKoHPlVVFCqhhFt9ztllhu4G94wKnA6la2nADCYlKk6KAUQLgwe4cqTU6ZXJLyNptR0W/syB2/tdeKfceXYrNhM5U/JQD2DsHHnV9cFCKSKbJucm2XvYXlLbTh0s4thSsiEoBRlUlaRbrNrIiAE8TN9KxW6KTnvg8G2vWxUNk1kOb8qmHSsJTh1pYCTpkCgbEBLYOUJ1+VxGkXR6GTWXLkZa6KeFHgru5G+DOCdxKlsrDb6kqSlspPR5VOEI60SIXE/q6Xto1GnlZFLPKM+nvjXJtrhlS2XieieadiejcQuJjNlUFRMW01rTJZWDPF4aJ7f7eVGOeQtpCkpQ3k68SesTMJJA151Tp6elHBdqLurLJVpq8zioAVACBoAVACoAVACJoAU0AKaAFQApoAU0AIUAImgBTQB5QB7NACmgBTQApoAU0AeU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xMTEhUUEhQWFhQVFhcVGBgYGBYYFxUeGBcWFxgUFBQYHCggGB4lHRgYITEhJSkrLi4uGB8zODMsNygtLisBCgoKDg0OGxAQGywkHyQsLCwsLCwsLCwsLCwsLCwsLCwsLCwsLCwsLCwsLCwsLCwsLCwsLCwsLCwsLCwsLCwsLP/AABEIANwAsAMBEQACEQEDEQH/xAAcAAABBQEBAQAAAAAAAAAAAAAEAAMFBgcCAQj/xABNEAABAwIDBAUFDAcGBQUAAAABAgMRACEEEjEFBkFREyJhcYEHMnOR0RQWIzRCUlSSobGy0jNigpOzwfAVRVVjcuEXJENTojWDw+Lx/8QAGgEAAgMBAQAAAAAAAAAAAAAAAAIBAwQFBv/EADIRAAICAQMDAwMEAQQCAwAAAAABAgMRBBIhEzFBFDJSIlFxM0JhgQUVI2LwkcEkNFP/2gAMAwEAAhEDEQA/AMPqQPKgBUBkVAZFQGRRQGRRQGRRQGRUBkUUAKKAyKgMioDIooDIqAyKgBVICioAVAZFQBaNwsMlzEtoKELzryqSoaIykqUnttr3Vl1cnGtyT7F+nSlNIB3w2UnC4x1lBlCSMs6gEAwafTWu2pSYt0FCbiA7IZC32kK81TqEnuKwDVs39LEj7i2P4rDha0pwCCErUkEukTlUU/N7KyKub53s074p9jlWJYH93t/vj+ShVTf72Dsiv2nPu1j/AA9v96fyVPRn8yOrH4nqcUwf7vb/AHp/JUdKfzJ6if7RxDjJ02e3++P5Kjpy+bJUl8R5DbZ/u9rl+mP5KNkvmycr4nQYb+gNW/zj+SjZP5sMr4nruHQkSdntR6Y/ko2S+bBvH7QUvs/4e3++P5aOnL5kbl8RB5n/AA9v96fyUbJL97DcvidZ2f8AD2/3x/JRsl82TuXxOh0X+Htfvj+SjZL5sNy+J2022owNntfvj+SocZL97JXP7Rz3ImY/s5qT/nH8lRh//oycf8R0bMGbL/ZzQOt3j+ShJv8AeyXHHeJzisAluM2z2r/5x/JUc/Ng4cZ2oZSyj/Dm/wB6fyVOH82Rt/4BqtjQkKOzmoN/0xn8FLl/Nj9J/FAqsKgf3e1++P5KbD+bEcf+JI7LwqELbUMGlslLhK0OmRAIhPVv299UXNtNOeSyEcP2mebXQ4Vl1aivMUyomVGUBQnwt+ya6deFHajn2ZbyzzYPxpj0zX401M/a/wAER9yLYjAFS1lIk9I5+NVZd2Ea1HLFitnuIPWQaaE93ATg49wDBMO4hfR4VsuKEZlaIROhUrhofUaeW2CzJlSUpvEUWnBeTV9QBfxYRcShpE2tIDhIg6jQjj2Vkl/kIL2rJqjoJv3PBJp8mbA0xOKH7aPyVV/qEvii7/T4/JjGK8nbgnoMa4BwS6kLk9rgIgfs08ddF++IktDL9sivbQRicGtIxaQGySEuouhXYRwMX9fI1rhOFqzAyzhOD2zD8My05EuATpyqicpLwaaoQfked2EibOpvVXVl9h3RHumd4bZTU5cwJnXhUSsljsPCuP3D8XsdEE9WeQqpXPyi10wZHq2QsmADHdV3XjgodDzwIbPUlUHWp6kWiOlJMKILZJCZURFxNuykUkyza4odwIzRmkEcf5U3U2iqLn7g/aLKMibySdI0o6meyGdW1YyCqYTm6qSYt31ZGa8oqnGWeCY6FS0pSPmzas8tqeTVHLWGB4/ZuVILliqwgU0ZJlcojZYU0hCrKSnOgA6jpEm/rH20kq8oRvBjGM2gpwJCotckaqtAzdwsK7EYKPY5Ep5O9gfGmPTNfjTRP2sId0XlvHtpzSYUFuC3pFVTsUol/V2scw7ju03fczZ6NhsAvLHnEExkTwkxx5HlFVSlHTw3Ncl0VLUS2pmlbO2e0wgNsoCEDgBraJUdSbamuVZZKbzJnUhXGCxFDW1ttMYYS+6lEiQCesqx0TqdDTV0zs9qIsuhX7mQP/EjZ3/dV+7X7Kv9DaZ/X1E7srbTGJEsOpXAkgHrJ01SbjUVntpnWuUaKroWP6WGPspWlSFpCkKBSpJuCDwIpYzcGnFjyiprbIyLG7KODxasOTLawXWT+qSeoZPCCJ4x6uwrFbBT/wDJx5VdKbi/6C0n11WyxD6JHmmjJO0LbS4IULmarlyWxk0SDK3TJKiBGg1qp1r7FqtkNe43VqSoEzwnWp+lIX6m8lnwmyXwkKOQm5MiaztLuXqeOAtrBuXGVN+SaRobevIJjd3XTCtTyFWRk14KnKMmNnZbqXISgRA1NgeN6ZzYyx3yGMMrkGAk6Eg2qVP7oJRFi8HMFTgJE61dCf2RnlHzkhtt2bT2rH3Kq2WXBlLa3JGBJ1ro+DmoP2D8aY9M1/ETSz9r/A0O6JfaTmUun/Md/GqqorJZPg1ncLZQw+CaT8pwdKs6yVgHXugeFcrV277P4R19HVsh/LHd8tu+48Kp0R0hIQ2CJBUrSRN4AJ8KXS09SeH2J1V3ThldzKMM1Ky67DrqzmUpd792ldZyWMI5KTzulyTmG2gjQtpvrGnqpR1kA2sycORi8KejUgzYQCOIUOIpo4knFiybi9y4Ne2diw6026IhxCV2OYDMAYzcY08K4dkNk3E7cJb4KRUfKgwA3hnyD8A+MxHyUOQF24yUoFbdA/dAxa6PtmeubuqF0kKqJWYeGOqcrKOk7t4ibI9RqOsiOngJa2HikCQk91T10R0/5DGNk4o3LaT32qVehXX4yENYJ2QFNKHaKHbF+BlBrySL2HW3cKVca/yqYuL7ohxa8jPuxwWBN6bbD7C8s7acVP6RQ/nUPBKWTzC4wySF5wIBE/1NLhS4G2tcjpxDZ+RHjbxqOm0Tvb4BAUKEhIIJ1Bnwp4sWS+5G7eSnIInz0x6lVY87GVPG5YMATqK6D7HOXcP2B8aY9M1+NNLP2smPdEht8/pPSufxFUlZZYfQISBYAACwAsABoAOVcCfc78OxnflZV18Ckk5Sp4kTYlIaykjSRJ9Zro6H2SZztc/rivBBYcog5k9x59lasoy8nLar6VHBPI/tvEtDDqAOqTbtirIYyV2ZwaDuSgjAYYEEHok2Ig8TpXH1X6kjsab9OJG+VP8A9Od/1N/jTVv+P/VyVa/9LAsPvMoCyP8AerpVJ8srjbLsgvCbYWtYAChPfApXKERkrJEhi8a4iJKz3Uqsr+xLrsEzinFgKKsvDrGPUKJWw8II1zfcDxe23kkpRJ7b38KjdFonY0GYVzGrCT0YVadDfvpdzJ+lLnB4zsfHagQVXHZH3U2ZfYTdFeR1vdHFKILrgSIImZp+nIXrwC8FuyWjZ0SNQDE1TKua5LFdH7A2P2ctwkFSG0nhMk0ZkM3HweYPCNsgpKi5xgCADzFNGL7iOSfBGbwqBQIEDpB9yqv52Mpk1uWD5/Gorp+DmoP2B8aY9M1+NNJP2v8ABMfcib23s5ZS4qLZ3D/5qqmuXJfZFYybLu5tD3RhWXZkrQkqNpzAQqYsDINcjUQ22OJ16J7q1IH3r2EnGYcslWVUhaFROVQ0PdeD2GjT39GXK7hqKOtHgz1lacMrotpIU2o+a4kFTa7CYUOIkTXRlBz+qt5OfGah9NqwGu7S2YyMynS5OiUCT7B41Wqbmyx30RXB7g91nca4lTrJw2FBnoyfhXIiARAyg37oPfUyvhQmk8sWNMr5JtYRpiUgAAAACwAsB2ADSuW23z5OpGOOF2KR5QXw87hcEBOZwPOgKgBtMjKocc0k9mUc7dLRQ2xc2c7Wz3SUETmGSwkz0QP8qR0v7jq5eEGHHk6JA8KFSvIdaQSMWvU5b86h1RJ6khJxv6ifVUdGJHVY83jyLhKQecXqVUl2Ics9zo7RcPyjT8kYX2G1YpZuVGe+gnBwXFcSfXRhBljZXRhEZG1GpQo2o02SGRe2/MT/AKx9yql+xifuRgo1FdHwc9B+wPjTHpmvxppJ+1/gaHuRdVY6QpCkyAtwT2Z1VmRpON0N5xgHFNOlfuVd02zdErWw1g8QO+l1FHXh9PdD6e/oyxLsa3h30rSFoUFIUJSQZBB0INciUXBtM68GpJNHTrYUkpUApJsQRIPeDrURk4vJMoqX8gmB2QwySppltClEklKQDJ1vwHYLVZK62Sw3wVxpri8pchtVZLfyVLfTexeEyobaOZZADrgIYTObVQ1Npj2Vu0ulVn1Sf9GHVap18RRHbvbLDYLq19K871lum+aeCTyrbKXjwYYp933JtJpHLJYohCXTxpGPkeQscaVoZZH0qHKoG4HExUZZPA8kjlSjHWagDk0EYOSqpIwNqNTkBpVSmQ0RW3PMT/rH3Kps/Qytr6kYGNRXT8HNQfsD40x6Zr8aaWftf4Gj7kW/pEgrJ4Lcv+2qsmMmrOEHbpbue71B94RhUGEIm7xBglR4JBHjSai9UrbH3D6eh3PMuxqTTYSAlICQNAAAB2ACuVKTb3M6yiksIE2ptVnDozvuJQm8SbqjUJTqrUacxT1Uyn2WRLbow7vBUmvKhhS4Qpt5LUwl2AQdZJQLjhESTNwIrX/p8scS5Mnr455jwW3ZW1WcQjOw4labTBumdMydU6HXkaxzqnW/qRshbCxfSwjFYZDiShxKVoVYpUAQfA0sJOLzHuNOCksS7FB2hslWy19KyFOYJUdI3JK2DYdIknUf1yrqV3K5bf3I5dlDpe79pKo2u1IUjMpJE8ACDVEoy8mhTiuUOI2o38xXrFGJLyGYvwH4TbDQTGWDzN6R7vuPhBeHdQs2WB2xpUxk13FcPKDFMgRCwvnA0ps5FX8o7SikH4HUsk6CaMhhHqsIvimO+hkJpgy26NxO0aUip3EYGlJqc8kY4Irbqeon/WPuVTZ+mRVJcowIV12ctB+wPjTHpmv4iaWfsf4Gj7kWDaLanVpw7fnPPqQNbS4ZUYvA1PZWetpJyfg0TWcRXk2zC4ZLaEttiEIASkcgLDvrizluluO3BbY4IHfPeT3I2kNgLxDpytonT/MUNSkffHbV+loVr3S7Iz6q91JRj3ZnydlLcWXcSS88YkqFhAgADS1b5WpRxHhHPVTcvq5JJWyisXTbSqurjnJaqm+COd3fxGGcGIw3UWm9tDzSRxBq2OojNbZdiuWnlD6omh7mbxDGMSbPNwl5MRCjMEDkYPqNc/VafpyyuzOhpdR1I890TeKwyXEKbWJQtJSocwRBqiueyWV4Lpw3xw/Jm26ezFy/hlL62FcySREpVJQqJMTBMTa1dS+XCl9zl0R5cX4LTh9kBJBLgMfqmscpZNaWCab6IDzUqPOKr2sfKOkPNgyGkA+NOo45FaySLW2nAIGUDuFXK5rsVOmLE5tNxVlEHwFJKbl3GjXGPYbDx51WWYR4p0nUmpyRtQypVBIytVSQMrVTZ5I8ETtw9RP+sfcqnXtkVT8GCJ1FdhnJQfsD40x6Zr+Imls9n9DR9xet12+k2oyCf0YfcEcTmUL+BrFa8UyNlK3XRNXrjo7LM7xjpe2q+o6YZCGkgmfPBUVARbjXUitlCS8nLm3O9t+CWC+0Vn5fcuxjydF9Q0g0YQZZyt9SgQQL9tTj7Bl+SB3Olraq0gCHWVTzGUg29VadR9WnyZtO9l2DTK5J1yhrSG9rYkJkBxhpar6qnLPqrqZ3URZy2tt8kTQfqktO04iowTkdTihS4JyPoxIpWOh5OKHOoBMeQ+OdQNk4XiBzqcEPAMMSJN+Mer/eanApwvEDnUgMqf7anHJDfBHbWelKR+uPwqqyK4kVTfKMMGorseDkoP2F8aY9M3+NNJP2v8DR9yLtuO+DtWJjqvpEkXOdVhzrJfH/AGWa9O/941sVxfB2vJlm3n/c20sTn0fS24kifkgpjS/GuzXHfTFI41r2XSbEjbbZGpFR0WyOrFHCtvpGgJqegyOujg7xckx3mjoMnrII8npL+0XHeDTRFhYlZgAq4HU9sGo1S6dO37j6R9S3d9jUa5B18GV7z7WybTeKBJS022qbAGyq7NFWaUmcXUW4ubQOneVyLgTTenQnqGcK3je7KlUQI9RI4G8D/wA4eqp6EA60xxvePEgQF/YKh0Vkq+z7jyN58SL5k+IpHTWMrrCU2fvFiXDCEoUeQB8apsjCHc0VKdnZjeM3wxAVBS3bhBtTwhCSyV2OUX3I1G8uIJ0TPIA99P0Id8idea8Dze1sYq6UEz+qYNK4Urux1K6XZDvSY8/9IjwNI5UJ9x1C5p8CZ91Z0dKmEZjPPzVxbvqd1bjLaLsti1uMuGorpeDnoP2D8aY9M1/ETSz9r/BMfciU91rw2M90JTPRvOGDooZ1AiYMSJE8KrWJwcR8yjNSN4wuJS4hLiDKFpCknmCJFcCyDi8M9BCSayQm9+6zeObAJyOokocAFrHqqtJTN7Vo0+pdL57GfUaZXLjuZZtHYmNw/wClw6yACc7YzphIBJJHmgTqY+yuvG6FnKZx5UTr4aIn+0Ucz6jVmColtn7ExuIs1h1gEA53BkTCgSCCrzgY4TVc7YQ9zLYUzn2Rq+6O7iMEzkBzLUczi/nK5D9UXjxPGuNqdR1pfwdnTUKqP8kntLHoYaW66YQgEnS/JIniTYd9V1Qc5pIutsUINmItNPvKW+pBKnlFfGIJMJBPAaDsiu27IQ+nPY4aqsn9WAxvY7x+T9tVS1Va8lsdJY/A+nYT3zB69aT1df3LForPsODYD50QB41HrK1y2T6Oz7B+G3KxKxbKDy/3qt6+t9hvRyS5JbZW5eLacC/gZE2WRl8RU+qjMVUuPKLVu9sfFYd3pCrDklGSBprM99Vyb/a0W8SWJJ/0Qu2t0cSpfWxDAC1lemh156aU8ZRguWK8zf0xIvEbovLUpSsU1mk6JI0twND1NceA9NY/A4d2ggAe6lmLDKCBHr5zWaeqb7I1Q0nHLCmcP0c5X1nTUyfCqJWbnyi+NSisJg2OuUHOT1tOB6qr1fS+JFOpXZ5MZGtd7wcBB+wfjTHpm/4iaWftf4Jj3RbsQwFhYPz3Pxqrm72pHSValHA7unvUvZ/wLySvDFUhQspqTcgR1xeY/wDyrLqY6hZXDK6bZad4fKNT2btJp9AWy4laSAbG4zTGZOqTY2PI1zLKpQf1I6cLYzWYhYqtfwWfk9zHnU72LsR5UckprsRu3NusYRBW8sJtITIzr1gJTx0InSr6qJWe0qtvhX7jPsZiHNouhx9JRhkH4Jk6q/zHO2PvjmTqlKOnhiHMn3ZljCV88zWF4RKh1KBJgAcToKxbZzfDOgpQrQJ748MNXBVnprccIr9VVnlklhtqNqEtme4j7qzyqmu5fG6D7MPw7jkzB9VUyii5N9yRbdV8yD3mq+F5FcW+Ts4Nep4nnOlTuyKnAJbYNLnkbdFDD+HAUpSyAB1R4XUfXHqqySe1IrjNPsAM9HludSo+sk1M8buC1J4ycLKOBnwoTYbMjL7KQJJimjOT4wQ60u5F4hxJKIUCSvQGfkqrZUpfVn7GLUqGFgx0V3/B59B+wPjTHpmvxppZ+1/gmPuRZ3toBBWDwcc/GqsLqcmb1aorkCe2slVi2Yp4UNeSuWpi/BHpcyKzslxpVxmbUUm/CRV/PZ8mdyj3XBMYPfXaDejxWIgBxAMRF5F57Sarenqly0WR1Vi4TDk7/wC0InM13dGaT0tP2LPVXfci8bvdtFzMC+pIVwQAmO4gSPXVqpqj2RTLUWy4bI7BOqQoqLQccJkqWSTJvJnjPGpmtyxkiubi84DcRtjFK06vdVMdPWuS2eqtawB4l19wQskjlw8asjCEXlIqlOclhg4wauQ+yn3FWw7bwzgPVt3GKhuL7jpSXYksPi8WjzXVeKp++qZVVPui+N1y7MJTtTG/94+sVU9PT9i31N/3HztbHGJeNhAuKX09K7Ib1Fvlkxgd8MehBEtqygmVETAvFUy0VOclivnLuDY/erGdGpKw0ZBBM3ubxTx0dTlkn1dkE1gGO3MaRq2BHZa1OtJSK9beuwIraWMVfpAB4Dxp1pqV4Knqr35BXmcSu61z+1/vVsYVx7IonO2Xdnu7mHUMS2ZsCePNtzQU1uNkha87lkqorV4KEH7B+NMema/iJpJ+1/gaPdE68Bnct/1XPxqqjwXPuehI5CoJwvsOJSOQqMsOBxITyFHJPB2iCbARz9lRyA90afmjs7TRlk7UPN4UAaCo3E7Ee+5xyFRuDadDDjkKjcOoodawgVEpEffSOTGUUGNYJN+qm1vbSuTLNiHUYcT5ifsqNzJUEEsYNPzU+oUjmyxQQ8jDIAkhMa+aPCoUnklxRIbI2P0jzbYCMyuv5ogBEKv+1lHjUxUpsWco1xyQ+82AgOjqygSYSNVKAEer7aamTTQtsU0z1WBzn5OURwHWPLuqXJhtWBt7CScsJMQTYcdJ9VTuYu0Gew05uqLdWbaqj2inUhHFA2FT8JOUfpiNBbKgpj7Keb+hlUV9SMwFb/BiQfsD40x6Zr+Imln7X+Bo90TjyfhHL/8AUc/iKrNngvfc9S1RuDB221UZDB6pmbA95/kO+jcGAhtsJ4wEj/c/yqG8k4wOsp4ySfuqGyVEIb7+VvXUZHSPQef9RqaMAeNPBRsCQOyAaVjIfXiCLlNgCTe9LwM8h2ECgkSL8e860ku5Yuw+XIAMX0pWhhx5/IlSlQlIA1qEs8DZwsgWHx68QspQnI23lUpR1MzlTHDSb8hVrgoIrVm5kpsNpIxGbMVKEJACjpqrzTzP/jVFm5Q4La4xbywDbAUUKuZcUlWuiSoAa1ZXxyJbye4vEhlrpFqhCQBbW8AfbTKLnPgSUtscjeBlRScwl0Kc8BkCR9U00s45FjgFceVlQUwpTiiRyi8T4RTpLsJJ+RnZeFV8E4tUlSlKyjQZgsnvqbWtrQkVymZqK3sxIP2D8aY9M1/ETST9r/A0e6JtxwdI4I0dd/GqqGuC7PJ2XhBtS4Gyel8CIFzYDto2hkdD4TA1Opv9po2huPWHQoiQPnqk6T5qf65UNYBMMcxqUDMrjw4nsA7ajaTuQx0zikkqIQSdBc9gnh/tRgMhDSUCw8Sbn+jSMdD3umbJMAangOwUuBsngxKZAkRMkz829z3kVLiG7kMTtEGwInv4czypNjLNyO/dgSC4oiEjXlBE+yo2vsTuQNi8eSEqygk3Qk6J/XUOwXp4xwxZSysnuBMNyqVlcrVchIjXtVAollvAR4RM7IfS20VZchyTKRcFVgPtrPYm5fwaK8YBtrDrQSDnWCdbQRCR2AW8KeD4Es7lU35xnwbKE6K6x/ZCQB9tbdPHDbMWolwkVg7Td6nXPwYhPZMW+ytDhFmZTaLNsDHl1OYqILKAmwt+qB4JNZ7I4f5L65tkvs527KQRlByjthCpjuiqrF9MiyLzJIzet7MSD9g/GmPTNfjTST9r/A0O6Jd39K76V38aqp8Fvk4mx1vNAHOqiok5UiPb/KpEElFlKiSYSB32+ygYcsE2AKlG33Zj2a0BgeawwBA1VrmPHWIHAVGScDzYmTYxw5k/19tK2MkPPOZRCU9c+r/UewVC5JGMoCIcIISLmYHcI1qSM4GsEkq81IHDsTeZPM30qZSwCyyR6NCbZL9ut+dVSeS5LHc5fSlSglI6iLm8hSvkjw18RUp4RD78Ho2nKnVLy5UED+ZH3+sUdPhB1O56/jlhgEIgZVIz8IJ4DW+tGzMid7UUiYwRCxkClQlGeSfOPmoTbmoz4VTN7f7NFTyhYlta8i0KQAVZuJMFSo1oi9uULYs8lW3twpDDSisKhRToARmH/wBa1UvMmZL19KKnWoyktu4+UuZQrLnETwm947p9dV2rKLK3hlmbITjMOhBkStShyPRrAPZaazz/AEpFq/URRBWxmdB+wfjTHpmvxppJ+1/gmPdEriD8I96Vz8aqp8Fr7jKl6AnWB/M1KQrGVuSEgGZlRpsEDiXCI0skqnhKtPvowAsIuCVDTzQbmAIjTnrUSfglIKQoALXnOpiBMgADwvNRjDJ7o6ZdyC9wLm0HmfVUd3wT4GxjQbpiVyb6JSNM33xTbcEbsjLLcpJnOowL2CJ5DmaGSiR/tTohl6NQIEgCDPfFJs3DRntFh9oZkqLh6yTZOlyefbYVDhh8DKee45iMYlLZCEZgkGVTEqgyRzufsqIwzIlySRHYPM4hWVKVG7ip+TcqKRzn7hVk+BIPJLYhRX84J66rkWgotHD9IT4iq8eSzOQ3DbQS2tSkJAS4WisEkZZcsUDXTUdtqrdbkl/BbGSie4TFthpCEZiUGFG+QDMRY8aiUcyyyVJbcIi9qN9Iw6VEAIlaRxV1iBr3Gr6/dkotXGGUw1qMZ6hRBBGooYFr3cX0mKQtKYEXvMSlYGtzofXWa9YrZfXzNFUFaWUIP2B8aY9M1+NNJZxF/gaPdEltNJS46FAplxZuNQVquPCqYNSXBbNNMj33pBUe4Dlz/lVqRVk9ZeASbXsNOyLn10NAmNzmOXQLue3XQVPYO7JfDuEQmyVGxnQczVSWWWZwAhyEgtyTcqHyYmw76dLPcTP2C14rMiVD/VyE6JvS7cMbPB4vox1iBMAIQNE8etztRhk5RxiMeoFEASklRtpoJPOiMAch1vaCUkZbxdRtKjwseVQ62T1ENLxALgsJIuOE3gk+JPqpksRZDabONvJKEhMEJMgHugmBzv8AbUVck2rgM2UFJbBJytuGCdZNpKfAEeqos5Y1UsIYxjrhK+toUIItxkQOcAUyj2FcnzglNktpecb6QQHVSM0wqVi6lcABJ8Kqm8cR8F1azy/I0y+5k6FEdGlZIck5U6qKI4n2Uzis7hU21gYxRQha88riBn4TmCicp4QeHKiKykJLCk0Vh0XNaTOcg0AWDc1f/MtjtP2Nue2qNQv9tltPvRAVeypFv3ZLcsJKUqBhyflhaXUgSdQBOnGslylhtGmrblZLHtzGM4jEv5rJOFIRIAKVNqVB7B1T66yVQlCC++S+bUpP8GcuLGUmR1j4wZ9VdNLkwna8QSmCUxdUc5mBRjkM8CZxCcylL48Bw1PV5RahoExxeIzglRFzEcT83uAqMYJzk7SgJylatU5hEQY0Eer7aABkOm3Wi8k8JuRI7IpsBkcS4ANACR50zMGVE/YKjBGUdHFDrBsahIUpWp1m3bP2UYJychZSEwEZiJAsTHM0APodbLYbyw4Vg5jwk3JPqt2UuGNmIJtJV0grKoF5OhJvFNBYXYWb5DWXjmTlMCCYkFKEmBKQflRPrqHFDqQxinsqylChl1HdMie0iJoUciuXJNbP3gCyy2+nMyF5lhuAsgghLYPAT99Vyq5bLY28JA+JxjawgNAgFIzAkBIKc9wAb2IualQfkJTT7AmK2ikoUSAFlITFjYpAJHKI+2mjHkrc1gh3OH9a1aVHFAE1ucf+ca/b/hrqjU/pMtp96Iar2VosO4uznXsWgMkBSPhCVaQkiQe+s2rshCrMuxbRCUppIsW8+2PcuIW27hGFLUgSQpV0qvl0tpWXT0q2ClGTNN13TnhpEJ752PoDP1j7K0eml82U9eK/ahe+dj6Cz9Y+yhaWXzZHWj8UL30MfQWfrH2Uell82HXj8UL3zMfQGfrH2VHppfNk9ePxR7752foLP1j7KPTS+bDrr4oXvnZ+gs/WPso9NL5sOuvihe+dn6Cz9Y+yp9PL5sOuvihe+dn6Cz9Y+yj08vmw66+KF752foLP1j7Kj00vmw66+KF76GfoLP1j7KPSy+bBahfFHg3nZ+gM/WPsqfSz+bI9Qvij0bzs/QWfrH2VHppfNk9dfFC987P0Bn6x9lD00vmw68fihDehnhgWfrK9lD00se9h1lnO1C987P0Fn6x9lHppfNh118Uee+Zn6Az9Y+yp9NL5sOuvij33zs/QWfrH2VHppfNh1o/FC987P0Bn6x9lT6aXzYdaPxR01vY2k5kYJlKgDCgTIkETp21D0rfDkw66XaKKoa2GYsm4e3k4PFBxyejUkoXGoBiFR2EVk1tHWq2ruaNNaqppvsFb6OpXiHihaXziHEKbySSkAEBOmpzAQNYqNJFxrSaxjuTe8zeOclp2PuZhMGx0+0SkqUB1V2S2SCejAST0iu3s01mm3U2Wy20mmvT11xzcF7Zw2zl7LxDuFbaCMpIISApKwUgC90nS3bSwd6vSmNNUuhuAFtxIO7zMgGEskdnXiRysSPGnrf8A8qXIln/1VwZbXRyc4VGQ4FRkBUZDgVGQPJoyBqXk4SDsnGAgEFT1jcfoEcK5+pk1fA6OminRMy0V0Ec9s9oyRwKjIcCoyAqMhwKjIcCoyHAqMhwKgDhWtAHqKANB8kGxg4+vEKBhkBKdYK1zJBjgkc/lCsWus2xUV5N2hrUpOT8EJv5vD7sxJKT8C1KGu0TdevEjXkE1dpqVVDD/ALKdTc7Z58FZIq8zm27M2MMXsjDMFRSlSWyogSYSvMQntMQJ5+FceV3S1EmdiFPV08Ygidw9mOZ2Wl/DISApQcKlIJsFKRMG4uPC1qseruhiUlwxFpKZZjF8oy0bLcOJOGT1nQ6WREwSFFJOmlpnlXS3LbufY5ii921dzSvePs3CNJ92uStXylLUgEgCQ2lN4HM8+4VzvVXWNuuPB0fS01rE5ckVv9uQxh2PdOGUQgFIUgkqCguAlSFa9vEGbRF7dNqZ2ScJoq1OmjXHdFi3V3KwxwwxePcCW1AFKc2VIBsFLULkkxAH2zab9TPfsrXIU6aGzfN8Fk2GjZeKafYwrbYCWxmWpu4zBSc4znMcuUEmQLi96osd9clKTL61RZFxiiP8lTBc2diUCxW44kTpKmUAE9l6NbLbdFsjRR3VSS+//oJw+4ezGyhh1ZW+oEgFwpUqACYQk27By50PV3STlFcII6SlfTJ8mf7wbvowuOGHW58EVIJXoUoWRJVaJAm+ltOFbq7epDeYbaunPYSvlJ3Vbwa2lsJUGnApJBJVlUmPlHmDpPyVVVpdQ7M57ot1WnVeNvZju7e57S9nv4rFSOqotQSMuUK6x4EKVAuNE9ti3UNWqEf7Jq06dTnL+gjc/wAn6XGhiMarI0U5konJIk9ZxZ0TEERz4cVv1Ti9lfLGo0ikt9nCJde5Gy8SypeFdKAgmXUqUtKYTmIUlRuIM2IPbVMdVdGajNdy2WlpnByg+xXPJpu1h8aMT06VEoDQQUqIKc/SyYGvmjXlV+rvlThoo0tEbspllwfk/wAAwhtGMczvOqhJzKbCjA6iEg3jmefCQKolq7Z5da4RojpKoYU3yyj797vDBYnIgktrTnROqRJBSecEa1s09zurTZj1FPSnhFYVrV5nOk1P8Bnyav5KCVYHFNtqh3Ooi8EZ2glCs3DrJN+yuZrP1YSfY6Wj5qkvJlvQqzZMqs85MsHNmmMuXWZtFdLK7nO57ExtHdLFs4cYh1vKgkCCRnTOhUnhNvXVUboSltT5LJUzjHc1waG/tFbGwW3GzC+iQgHinOrKSk8DBrBGClqnk6EpuOlWCB8jHxl/0I/Gmrf8j+mvyU/4/wDUf4HN0sMU7dfC03CsQoTBjMqUqHgr7aa950+V/BFCxqGn/Ja95dqYDCP9NiQV4gpBQMpWUhJt0YMJTcm/Ma2rHRG62GIvCNd8qap7pLLKNvBt/HbTZWW2CnDNEKXklRkAnrqtngXgC0A1uporoeM8sw23WXLOOEG7s7/O4RlpvEYdRZyw24mUkpEzAUMrkSkWIjtmku0cbZOSfJZTrJVRUZLgm9rYHBbTwTmJYQEOIC1ZoCVBSQVlLmWxkGZvqL1TXOyixVyeUWzhXfW7I8MY8lWILezsS4ACUOOLAOhKWUEA+qp1kd10Ew0UttMminbjYpbu1GFuKKlqWoqUdSciq16hKNLUfsY9O910Ww7yuNEY7MRZTSMp5xIMeNJomnUh9amrGW3ZjI2pshLcpS4iEA8EqajKT1ZEpI04K1rLZPoX7vDNVcevRt8oivKtjkssMYFojKEgrFpyogNgxYScxPcOdW6OO+Ttfkq1j2RVS8BnllUtLDCEWZLigsCAJSkdEmBwjOY/VFJoEnKUn3H17ajGPgb8mYJ2ZiwASSp4AASSSwiAALkmp1cv9+Of+8kaSOaZY/7wM+RAfG//AGP/AJqn/IPiKI/x/eTKu5txWM2oy6ZynENBtJ+QgOJyiJMHie0mtUa1XVtX2MsrHZbuf3Jvyz/GWPQn8aqz/wCP/Tf5NH+Q4ml/Bnata3mA8BoAm91d5HcE70jfWSYDjZMBYH3ESYPCT2iq7ao2LDLarZVvKNB/4oYOek9zOdNliYanTzOlnNl4TGnCsC0NkeN3BuetrfO3kpe9u+z+N6hAbZBkNpMyRHnqgZryRYATWujTQq5XcyXamdvD7HeP3xLmz0YIMhOQIBcK5nKc1kZRF44mpjp8WOzJEr81qvBH7pbwKwWI6YJzjKUqRmKcwPbB0N7g011StjtYtNrqluQsbvE4vGqxiAG3CvOB5wTAywZ861jprwqVUlDZ4B2tz3+S+N+U/DOIAxWFUSDIA6N1GgGYZ8uU62vbiZrE9FOL+iXBtjrYNfWiN3i8pIcZUxhGS0hScuZWUEJIOZKWk2T3zztVlejxJTk8srt1m6OyCwh/YnlKaGHSzjGCvIlKQUhC0rCbAqQsgJIATpM9lRbpJuW6DwTVq4KO2aG94fKWhbJZwjJQlSCgqXlGUGQQ22mRpxnnbjRTo3GW6byyLtYpR2wWEQO7u+JwuEewwZCy6VnOVwE50JR5mXrRE6jWr7KFOal9imu9wg4/cr+zcapl1t1HnNqChqJgzlMXg6HsNXSjujhlMZbZZRMb57znHOoc6MNhCMgTmznUqJKoHPlVVFCqhhFt9ztllhu4G94wKnA6la2nADCYlKk6KAUQLgwe4cqTU6ZXJLyNptR0W/syB2/tdeKfceXYrNhM5U/JQD2DsHHnV9cFCKSKbJucm2XvYXlLbTh0s4thSsiEoBRlUlaRbrNrIiAE8TN9KxW6KTnvg8G2vWxUNk1kOb8qmHSsJTh1pYCTpkCgbEBLYOUJ1+VxGkXR6GTWXLkZa6KeFHgru5G+DOCdxKlsrDb6kqSlspPR5VOEI60SIXE/q6Xto1GnlZFLPKM+nvjXJtrhlS2XieieadiejcQuJjNlUFRMW01rTJZWDPF4aJ7f7eVGOeQtpCkpQ3k68SesTMJJA151Tp6elHBdqLurLJVpq8zioAVACBoAVACoAVACJoAU0AKaAFQApoAU0AIUAImgBTQB5QB7NACmgBTQApoAU0AeU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data:image/jpeg;base64,/9j/4AAQSkZJRgABAQAAAQABAAD/2wCEAAkGBxMTEhUUEhQWFhQVFhcVGBgYGBYYFxUeGBcWFxgUFBQYHCggGB4lHRgYITEhJSkrLi4uGB8zODMsNygtLisBCgoKDg0OGxAQGywkHyQsLCwsLCwsLCwsLCwsLCwsLCwsLCwsLCwsLCwsLCwsLCwsLCwsLCwsLCwsLCwsLCwsLP/AABEIANwAsAMBEQACEQEDEQH/xAAcAAABBQEBAQAAAAAAAAAAAAAEAAMFBgcCAQj/xABNEAABAwIDBAUFDAcGBQUAAAABAgMRACEEEjEFBkFREyJhcYEHMnOR0RQWIzRCUlSSobGy0jNigpOzwfAVRVVjcuEXJENTojWDw+Lx/8QAGgEAAgMBAQAAAAAAAAAAAAAAAAIBAwQFBv/EADIRAAICAQMDAwMEAQQCAwAAAAABAgMRBBIhEzFBFDJSIlFxM0JhgQUVI2LwkcEkNFP/2gAMAwEAAhEDEQA/AMPqQPKgBUBkVAZFQGRRQGRRQGRRQGRUBkUUAKKAyKgMioDIooDIqAyKgBVICioAVAZFQBaNwsMlzEtoKELzryqSoaIykqUnttr3Vl1cnGtyT7F+nSlNIB3w2UnC4x1lBlCSMs6gEAwafTWu2pSYt0FCbiA7IZC32kK81TqEnuKwDVs39LEj7i2P4rDha0pwCCErUkEukTlUU/N7KyKub53s074p9jlWJYH93t/vj+ShVTf72Dsiv2nPu1j/AA9v96fyVPRn8yOrH4nqcUwf7vb/AHp/JUdKfzJ6if7RxDjJ02e3++P5Kjpy+bJUl8R5DbZ/u9rl+mP5KNkvmycr4nQYb+gNW/zj+SjZP5sMr4nruHQkSdntR6Y/ko2S+bBvH7QUvs/4e3++P5aOnL5kbl8RB5n/AA9v96fyUbJL97DcvidZ2f8AD2/3x/JRsl82TuXxOh0X+Htfvj+SjZL5sNy+J2022owNntfvj+SocZL97JXP7Rz3ImY/s5qT/nH8lRh//oycf8R0bMGbL/ZzQOt3j+ShJv8AeyXHHeJzisAluM2z2r/5x/JUc/Ng4cZ2oZSyj/Dm/wB6fyVOH82Rt/4BqtjQkKOzmoN/0xn8FLl/Nj9J/FAqsKgf3e1++P5KbD+bEcf+JI7LwqELbUMGlslLhK0OmRAIhPVv299UXNtNOeSyEcP2mebXQ4Vl1aivMUyomVGUBQnwt+ya6deFHajn2ZbyzzYPxpj0zX401M/a/wAER9yLYjAFS1lIk9I5+NVZd2Ea1HLFitnuIPWQaaE93ATg49wDBMO4hfR4VsuKEZlaIROhUrhofUaeW2CzJlSUpvEUWnBeTV9QBfxYRcShpE2tIDhIg6jQjj2Vkl/kIL2rJqjoJv3PBJp8mbA0xOKH7aPyVV/qEvii7/T4/JjGK8nbgnoMa4BwS6kLk9rgIgfs08ddF++IktDL9sivbQRicGtIxaQGySEuouhXYRwMX9fI1rhOFqzAyzhOD2zD8My05EuATpyqicpLwaaoQfked2EibOpvVXVl9h3RHumd4bZTU5cwJnXhUSsljsPCuP3D8XsdEE9WeQqpXPyi10wZHq2QsmADHdV3XjgodDzwIbPUlUHWp6kWiOlJMKILZJCZURFxNuykUkyza4odwIzRmkEcf5U3U2iqLn7g/aLKMibySdI0o6meyGdW1YyCqYTm6qSYt31ZGa8oqnGWeCY6FS0pSPmzas8tqeTVHLWGB4/ZuVILliqwgU0ZJlcojZYU0hCrKSnOgA6jpEm/rH20kq8oRvBjGM2gpwJCotckaqtAzdwsK7EYKPY5Ep5O9gfGmPTNfjTRP2sId0XlvHtpzSYUFuC3pFVTsUol/V2scw7ju03fczZ6NhsAvLHnEExkTwkxx5HlFVSlHTw3Ncl0VLUS2pmlbO2e0wgNsoCEDgBraJUdSbamuVZZKbzJnUhXGCxFDW1ttMYYS+6lEiQCesqx0TqdDTV0zs9qIsuhX7mQP/EjZ3/dV+7X7Kv9DaZ/X1E7srbTGJEsOpXAkgHrJ01SbjUVntpnWuUaKroWP6WGPspWlSFpCkKBSpJuCDwIpYzcGnFjyiprbIyLG7KODxasOTLawXWT+qSeoZPCCJ4x6uwrFbBT/wDJx5VdKbi/6C0n11WyxD6JHmmjJO0LbS4IULmarlyWxk0SDK3TJKiBGg1qp1r7FqtkNe43VqSoEzwnWp+lIX6m8lnwmyXwkKOQm5MiaztLuXqeOAtrBuXGVN+SaRobevIJjd3XTCtTyFWRk14KnKMmNnZbqXISgRA1NgeN6ZzYyx3yGMMrkGAk6Eg2qVP7oJRFi8HMFTgJE61dCf2RnlHzkhtt2bT2rH3Kq2WXBlLa3JGBJ1ro+DmoP2D8aY9M1/ETSz9r/A0O6JfaTmUun/Md/GqqorJZPg1ncLZQw+CaT8pwdKs6yVgHXugeFcrV277P4R19HVsh/LHd8tu+48Kp0R0hIQ2CJBUrSRN4AJ8KXS09SeH2J1V3ThldzKMM1Ky67DrqzmUpd792ldZyWMI5KTzulyTmG2gjQtpvrGnqpR1kA2sycORi8KejUgzYQCOIUOIpo4knFiybi9y4Ne2diw6026IhxCV2OYDMAYzcY08K4dkNk3E7cJb4KRUfKgwA3hnyD8A+MxHyUOQF24yUoFbdA/dAxa6PtmeubuqF0kKqJWYeGOqcrKOk7t4ibI9RqOsiOngJa2HikCQk91T10R0/5DGNk4o3LaT32qVehXX4yENYJ2QFNKHaKHbF+BlBrySL2HW3cKVca/yqYuL7ohxa8jPuxwWBN6bbD7C8s7acVP6RQ/nUPBKWTzC4wySF5wIBE/1NLhS4G2tcjpxDZ+RHjbxqOm0Tvb4BAUKEhIIJ1Bnwp4sWS+5G7eSnIInz0x6lVY87GVPG5YMATqK6D7HOXcP2B8aY9M1+NNLP2smPdEht8/pPSufxFUlZZYfQISBYAACwAsABoAOVcCfc78OxnflZV18Ckk5Sp4kTYlIaykjSRJ9Zro6H2SZztc/rivBBYcog5k9x59lasoy8nLar6VHBPI/tvEtDDqAOqTbtirIYyV2ZwaDuSgjAYYEEHok2Ig8TpXH1X6kjsab9OJG+VP8A9Od/1N/jTVv+P/VyVa/9LAsPvMoCyP8AerpVJ8srjbLsgvCbYWtYAChPfApXKERkrJEhi8a4iJKz3Uqsr+xLrsEzinFgKKsvDrGPUKJWw8II1zfcDxe23kkpRJ7b38KjdFonY0GYVzGrCT0YVadDfvpdzJ+lLnB4zsfHagQVXHZH3U2ZfYTdFeR1vdHFKILrgSIImZp+nIXrwC8FuyWjZ0SNQDE1TKua5LFdH7A2P2ctwkFSG0nhMk0ZkM3HweYPCNsgpKi5xgCADzFNGL7iOSfBGbwqBQIEDpB9yqv52Mpk1uWD5/Gorp+DmoP2B8aY9M1+NNJP2v8ABMfcib23s5ZS4qLZ3D/5qqmuXJfZFYybLu5tD3RhWXZkrQkqNpzAQqYsDINcjUQ22OJ16J7q1IH3r2EnGYcslWVUhaFROVQ0PdeD2GjT39GXK7hqKOtHgz1lacMrotpIU2o+a4kFTa7CYUOIkTXRlBz+qt5OfGah9NqwGu7S2YyMynS5OiUCT7B41Wqbmyx30RXB7g91nca4lTrJw2FBnoyfhXIiARAyg37oPfUyvhQmk8sWNMr5JtYRpiUgAAAACwAsB2ADSuW23z5OpGOOF2KR5QXw87hcEBOZwPOgKgBtMjKocc0k9mUc7dLRQ2xc2c7Wz3SUETmGSwkz0QP8qR0v7jq5eEGHHk6JA8KFSvIdaQSMWvU5b86h1RJ6khJxv6ifVUdGJHVY83jyLhKQecXqVUl2Ics9zo7RcPyjT8kYX2G1YpZuVGe+gnBwXFcSfXRhBljZXRhEZG1GpQo2o02SGRe2/MT/AKx9yql+xifuRgo1FdHwc9B+wPjTHpmvxppJ+1/gaHuRdVY6QpCkyAtwT2Z1VmRpON0N5xgHFNOlfuVd02zdErWw1g8QO+l1FHXh9PdD6e/oyxLsa3h30rSFoUFIUJSQZBB0INciUXBtM68GpJNHTrYUkpUApJsQRIPeDrURk4vJMoqX8gmB2QwySppltClEklKQDJ1vwHYLVZK62Sw3wVxpri8pchtVZLfyVLfTexeEyobaOZZADrgIYTObVQ1Npj2Vu0ulVn1Sf9GHVap18RRHbvbLDYLq19K871lum+aeCTyrbKXjwYYp933JtJpHLJYohCXTxpGPkeQscaVoZZH0qHKoG4HExUZZPA8kjlSjHWagDk0EYOSqpIwNqNTkBpVSmQ0RW3PMT/rH3Kps/Qytr6kYGNRXT8HNQfsD40x6Zr8aaWftf4Gj7kW/pEgrJ4Lcv+2qsmMmrOEHbpbue71B94RhUGEIm7xBglR4JBHjSai9UrbH3D6eh3PMuxqTTYSAlICQNAAAB2ACuVKTb3M6yiksIE2ptVnDozvuJQm8SbqjUJTqrUacxT1Uyn2WRLbow7vBUmvKhhS4Qpt5LUwl2AQdZJQLjhESTNwIrX/p8scS5Mnr455jwW3ZW1WcQjOw4labTBumdMydU6HXkaxzqnW/qRshbCxfSwjFYZDiShxKVoVYpUAQfA0sJOLzHuNOCksS7FB2hslWy19KyFOYJUdI3JK2DYdIknUf1yrqV3K5bf3I5dlDpe79pKo2u1IUjMpJE8ACDVEoy8mhTiuUOI2o38xXrFGJLyGYvwH4TbDQTGWDzN6R7vuPhBeHdQs2WB2xpUxk13FcPKDFMgRCwvnA0ps5FX8o7SikH4HUsk6CaMhhHqsIvimO+hkJpgy26NxO0aUip3EYGlJqc8kY4Irbqeon/WPuVTZ+mRVJcowIV12ctB+wPjTHpmv4iaWfsf4Gj7kWDaLanVpw7fnPPqQNbS4ZUYvA1PZWetpJyfg0TWcRXk2zC4ZLaEttiEIASkcgLDvrizluluO3BbY4IHfPeT3I2kNgLxDpytonT/MUNSkffHbV+loVr3S7Iz6q91JRj3ZnydlLcWXcSS88YkqFhAgADS1b5WpRxHhHPVTcvq5JJWyisXTbSqurjnJaqm+COd3fxGGcGIw3UWm9tDzSRxBq2OojNbZdiuWnlD6omh7mbxDGMSbPNwl5MRCjMEDkYPqNc/VafpyyuzOhpdR1I890TeKwyXEKbWJQtJSocwRBqiueyWV4Lpw3xw/Jm26ezFy/hlL62FcySREpVJQqJMTBMTa1dS+XCl9zl0R5cX4LTh9kBJBLgMfqmscpZNaWCab6IDzUqPOKr2sfKOkPNgyGkA+NOo45FaySLW2nAIGUDuFXK5rsVOmLE5tNxVlEHwFJKbl3GjXGPYbDx51WWYR4p0nUmpyRtQypVBIytVSQMrVTZ5I8ETtw9RP+sfcqnXtkVT8GCJ1FdhnJQfsD40x6Zr+Imls9n9DR9xet12+k2oyCf0YfcEcTmUL+BrFa8UyNlK3XRNXrjo7LM7xjpe2q+o6YZCGkgmfPBUVARbjXUitlCS8nLm3O9t+CWC+0Vn5fcuxjydF9Q0g0YQZZyt9SgQQL9tTj7Bl+SB3Olraq0gCHWVTzGUg29VadR9WnyZtO9l2DTK5J1yhrSG9rYkJkBxhpar6qnLPqrqZ3URZy2tt8kTQfqktO04iowTkdTihS4JyPoxIpWOh5OKHOoBMeQ+OdQNk4XiBzqcEPAMMSJN+Mer/eanApwvEDnUgMqf7anHJDfBHbWelKR+uPwqqyK4kVTfKMMGorseDkoP2F8aY9M3+NNJP2v8DR9yLtuO+DtWJjqvpEkXOdVhzrJfH/AGWa9O/941sVxfB2vJlm3n/c20sTn0fS24kifkgpjS/GuzXHfTFI41r2XSbEjbbZGpFR0WyOrFHCtvpGgJqegyOujg7xckx3mjoMnrII8npL+0XHeDTRFhYlZgAq4HU9sGo1S6dO37j6R9S3d9jUa5B18GV7z7WybTeKBJS022qbAGyq7NFWaUmcXUW4ubQOneVyLgTTenQnqGcK3je7KlUQI9RI4G8D/wA4eqp6EA60xxvePEgQF/YKh0Vkq+z7jyN58SL5k+IpHTWMrrCU2fvFiXDCEoUeQB8apsjCHc0VKdnZjeM3wxAVBS3bhBtTwhCSyV2OUX3I1G8uIJ0TPIA99P0Id8idea8Dze1sYq6UEz+qYNK4Urux1K6XZDvSY8/9IjwNI5UJ9x1C5p8CZ91Z0dKmEZjPPzVxbvqd1bjLaLsti1uMuGorpeDnoP2D8aY9M1/ETSz9r/BMfciU91rw2M90JTPRvOGDooZ1AiYMSJE8KrWJwcR8yjNSN4wuJS4hLiDKFpCknmCJFcCyDi8M9BCSayQm9+6zeObAJyOokocAFrHqqtJTN7Vo0+pdL57GfUaZXLjuZZtHYmNw/wClw6yACc7YzphIBJJHmgTqY+yuvG6FnKZx5UTr4aIn+0Ucz6jVmColtn7ExuIs1h1gEA53BkTCgSCCrzgY4TVc7YQ9zLYUzn2Rq+6O7iMEzkBzLUczi/nK5D9UXjxPGuNqdR1pfwdnTUKqP8kntLHoYaW66YQgEnS/JIniTYd9V1Qc5pIutsUINmItNPvKW+pBKnlFfGIJMJBPAaDsiu27IQ+nPY4aqsn9WAxvY7x+T9tVS1Va8lsdJY/A+nYT3zB69aT1df3LForPsODYD50QB41HrK1y2T6Oz7B+G3KxKxbKDy/3qt6+t9hvRyS5JbZW5eLacC/gZE2WRl8RU+qjMVUuPKLVu9sfFYd3pCrDklGSBprM99Vyb/a0W8SWJJ/0Qu2t0cSpfWxDAC1lemh156aU8ZRguWK8zf0xIvEbovLUpSsU1mk6JI0twND1NceA9NY/A4d2ggAe6lmLDKCBHr5zWaeqb7I1Q0nHLCmcP0c5X1nTUyfCqJWbnyi+NSisJg2OuUHOT1tOB6qr1fS+JFOpXZ5MZGtd7wcBB+wfjTHpm/4iaWftf4Jj3RbsQwFhYPz3Pxqrm72pHSValHA7unvUvZ/wLySvDFUhQspqTcgR1xeY/wDyrLqY6hZXDK6bZad4fKNT2btJp9AWy4laSAbG4zTGZOqTY2PI1zLKpQf1I6cLYzWYhYqtfwWfk9zHnU72LsR5UckprsRu3NusYRBW8sJtITIzr1gJTx0InSr6qJWe0qtvhX7jPsZiHNouhx9JRhkH4Jk6q/zHO2PvjmTqlKOnhiHMn3ZljCV88zWF4RKh1KBJgAcToKxbZzfDOgpQrQJ748MNXBVnprccIr9VVnlklhtqNqEtme4j7qzyqmu5fG6D7MPw7jkzB9VUyii5N9yRbdV8yD3mq+F5FcW+Ts4Nep4nnOlTuyKnAJbYNLnkbdFDD+HAUpSyAB1R4XUfXHqqySe1IrjNPsAM9HludSo+sk1M8buC1J4ycLKOBnwoTYbMjL7KQJJimjOT4wQ60u5F4hxJKIUCSvQGfkqrZUpfVn7GLUqGFgx0V3/B59B+wPjTHpmvxppZ+1/gmPuRZ3toBBWDwcc/GqsLqcmb1aorkCe2slVi2Yp4UNeSuWpi/BHpcyKzslxpVxmbUUm/CRV/PZ8mdyj3XBMYPfXaDejxWIgBxAMRF5F57Sarenqly0WR1Vi4TDk7/wC0InM13dGaT0tP2LPVXfci8bvdtFzMC+pIVwQAmO4gSPXVqpqj2RTLUWy4bI7BOqQoqLQccJkqWSTJvJnjPGpmtyxkiubi84DcRtjFK06vdVMdPWuS2eqtawB4l19wQskjlw8asjCEXlIqlOclhg4wauQ+yn3FWw7bwzgPVt3GKhuL7jpSXYksPi8WjzXVeKp++qZVVPui+N1y7MJTtTG/94+sVU9PT9i31N/3HztbHGJeNhAuKX09K7Ib1Fvlkxgd8MehBEtqygmVETAvFUy0VOclivnLuDY/erGdGpKw0ZBBM3ubxTx0dTlkn1dkE1gGO3MaRq2BHZa1OtJSK9beuwIraWMVfpAB4Dxp1pqV4Knqr35BXmcSu61z+1/vVsYVx7IonO2Xdnu7mHUMS2ZsCePNtzQU1uNkha87lkqorV4KEH7B+NMema/iJpJ+1/gaPdE68Bnct/1XPxqqjwXPuehI5CoJwvsOJSOQqMsOBxITyFHJPB2iCbARz9lRyA90afmjs7TRlk7UPN4UAaCo3E7Ee+5xyFRuDadDDjkKjcOoodawgVEpEffSOTGUUGNYJN+qm1vbSuTLNiHUYcT5ifsqNzJUEEsYNPzU+oUjmyxQQ8jDIAkhMa+aPCoUnklxRIbI2P0jzbYCMyuv5ogBEKv+1lHjUxUpsWco1xyQ+82AgOjqygSYSNVKAEer7aamTTQtsU0z1WBzn5OURwHWPLuqXJhtWBt7CScsJMQTYcdJ9VTuYu0Gew05uqLdWbaqj2inUhHFA2FT8JOUfpiNBbKgpj7Keb+hlUV9SMwFb/BiQfsD40x6Zr+Imln7X+Bo90TjyfhHL/8AUc/iKrNngvfc9S1RuDB221UZDB6pmbA95/kO+jcGAhtsJ4wEj/c/yqG8k4wOsp4ySfuqGyVEIb7+VvXUZHSPQef9RqaMAeNPBRsCQOyAaVjIfXiCLlNgCTe9LwM8h2ECgkSL8e860ku5Yuw+XIAMX0pWhhx5/IlSlQlIA1qEs8DZwsgWHx68QspQnI23lUpR1MzlTHDSb8hVrgoIrVm5kpsNpIxGbMVKEJACjpqrzTzP/jVFm5Q4La4xbywDbAUUKuZcUlWuiSoAa1ZXxyJbye4vEhlrpFqhCQBbW8AfbTKLnPgSUtscjeBlRScwl0Kc8BkCR9U00s45FjgFceVlQUwpTiiRyi8T4RTpLsJJ+RnZeFV8E4tUlSlKyjQZgsnvqbWtrQkVymZqK3sxIP2D8aY9M1/ETST9r/A0e6JtxwdI4I0dd/GqqGuC7PJ2XhBtS4Gyel8CIFzYDto2hkdD4TA1Opv9po2huPWHQoiQPnqk6T5qf65UNYBMMcxqUDMrjw4nsA7ajaTuQx0zikkqIQSdBc9gnh/tRgMhDSUCw8Sbn+jSMdD3umbJMAangOwUuBsngxKZAkRMkz829z3kVLiG7kMTtEGwInv4czypNjLNyO/dgSC4oiEjXlBE+yo2vsTuQNi8eSEqygk3Qk6J/XUOwXp4xwxZSysnuBMNyqVlcrVchIjXtVAollvAR4RM7IfS20VZchyTKRcFVgPtrPYm5fwaK8YBtrDrQSDnWCdbQRCR2AW8KeD4Es7lU35xnwbKE6K6x/ZCQB9tbdPHDbMWolwkVg7Td6nXPwYhPZMW+ytDhFmZTaLNsDHl1OYqILKAmwt+qB4JNZ7I4f5L65tkvs527KQRlByjthCpjuiqrF9MiyLzJIzet7MSD9g/GmPTNfjTST9r/A0O6Jd39K76V38aqp8Fvk4mx1vNAHOqiok5UiPb/KpEElFlKiSYSB32+ygYcsE2AKlG33Zj2a0BgeawwBA1VrmPHWIHAVGScDzYmTYxw5k/19tK2MkPPOZRCU9c+r/UewVC5JGMoCIcIISLmYHcI1qSM4GsEkq81IHDsTeZPM30qZSwCyyR6NCbZL9ut+dVSeS5LHc5fSlSglI6iLm8hSvkjw18RUp4RD78Ho2nKnVLy5UED+ZH3+sUdPhB1O56/jlhgEIgZVIz8IJ4DW+tGzMid7UUiYwRCxkClQlGeSfOPmoTbmoz4VTN7f7NFTyhYlta8i0KQAVZuJMFSo1oi9uULYs8lW3twpDDSisKhRToARmH/wBa1UvMmZL19KKnWoyktu4+UuZQrLnETwm947p9dV2rKLK3hlmbITjMOhBkStShyPRrAPZaazz/AEpFq/URRBWxmdB+wfjTHpmvxppJ+1/gmPdEriD8I96Vz8aqp8Fr7jKl6AnWB/M1KQrGVuSEgGZlRpsEDiXCI0skqnhKtPvowAsIuCVDTzQbmAIjTnrUSfglIKQoALXnOpiBMgADwvNRjDJ7o6ZdyC9wLm0HmfVUd3wT4GxjQbpiVyb6JSNM33xTbcEbsjLLcpJnOowL2CJ5DmaGSiR/tTohl6NQIEgCDPfFJs3DRntFh9oZkqLh6yTZOlyefbYVDhh8DKee45iMYlLZCEZgkGVTEqgyRzufsqIwzIlySRHYPM4hWVKVG7ip+TcqKRzn7hVk+BIPJLYhRX84J66rkWgotHD9IT4iq8eSzOQ3DbQS2tSkJAS4WisEkZZcsUDXTUdtqrdbkl/BbGSie4TFthpCEZiUGFG+QDMRY8aiUcyyyVJbcIi9qN9Iw6VEAIlaRxV1iBr3Gr6/dkotXGGUw1qMZ6hRBBGooYFr3cX0mKQtKYEXvMSlYGtzofXWa9YrZfXzNFUFaWUIP2B8aY9M1+NNJZxF/gaPdEltNJS46FAplxZuNQVquPCqYNSXBbNNMj33pBUe4Dlz/lVqRVk9ZeASbXsNOyLn10NAmNzmOXQLue3XQVPYO7JfDuEQmyVGxnQczVSWWWZwAhyEgtyTcqHyYmw76dLPcTP2C14rMiVD/VyE6JvS7cMbPB4vox1iBMAIQNE8etztRhk5RxiMeoFEASklRtpoJPOiMAch1vaCUkZbxdRtKjwseVQ62T1ENLxALgsJIuOE3gk+JPqpksRZDabONvJKEhMEJMgHugmBzv8AbUVck2rgM2UFJbBJytuGCdZNpKfAEeqos5Y1UsIYxjrhK+toUIItxkQOcAUyj2FcnzglNktpecb6QQHVSM0wqVi6lcABJ8Kqm8cR8F1azy/I0y+5k6FEdGlZIck5U6qKI4n2Uzis7hU21gYxRQha88riBn4TmCicp4QeHKiKykJLCk0Vh0XNaTOcg0AWDc1f/MtjtP2Nue2qNQv9tltPvRAVeypFv3ZLcsJKUqBhyflhaXUgSdQBOnGslylhtGmrblZLHtzGM4jEv5rJOFIRIAKVNqVB7B1T66yVQlCC++S+bUpP8GcuLGUmR1j4wZ9VdNLkwna8QSmCUxdUc5mBRjkM8CZxCcylL48Bw1PV5RahoExxeIzglRFzEcT83uAqMYJzk7SgJylatU5hEQY0Eer7aABkOm3Wi8k8JuRI7IpsBkcS4ANACR50zMGVE/YKjBGUdHFDrBsahIUpWp1m3bP2UYJychZSEwEZiJAsTHM0APodbLYbyw4Vg5jwk3JPqt2UuGNmIJtJV0grKoF5OhJvFNBYXYWb5DWXjmTlMCCYkFKEmBKQflRPrqHFDqQxinsqylChl1HdMie0iJoUciuXJNbP3gCyy2+nMyF5lhuAsgghLYPAT99Vyq5bLY28JA+JxjawgNAgFIzAkBIKc9wAb2IualQfkJTT7AmK2ikoUSAFlITFjYpAJHKI+2mjHkrc1gh3OH9a1aVHFAE1ucf+ca/b/hrqjU/pMtp96Iar2VosO4uznXsWgMkBSPhCVaQkiQe+s2rshCrMuxbRCUppIsW8+2PcuIW27hGFLUgSQpV0qvl0tpWXT0q2ClGTNN13TnhpEJ752PoDP1j7K0eml82U9eK/ahe+dj6Cz9Y+yhaWXzZHWj8UL30MfQWfrH2Uell82HXj8UL3zMfQGfrH2VHppfNk9ePxR7752foLP1j7KPTS+bDrr4oXvnZ+gs/WPso9NL5sOuvihe+dn6Cz9Y+yp9PL5sOuvihe+dn6Cz9Y+yj08vmw66+KF752foLP1j7Kj00vmw66+KF76GfoLP1j7KPSy+bBahfFHg3nZ+gM/WPsqfSz+bI9Qvij0bzs/QWfrH2VHppfNk9dfFC987P0Bn6x9lD00vmw68fihDehnhgWfrK9lD00se9h1lnO1C987P0Fn6x9lHppfNh118Uee+Zn6Az9Y+yp9NL5sOuvij33zs/QWfrH2VHppfNh1o/FC987P0Bn6x9lT6aXzYdaPxR01vY2k5kYJlKgDCgTIkETp21D0rfDkw66XaKKoa2GYsm4e3k4PFBxyejUkoXGoBiFR2EVk1tHWq2ruaNNaqppvsFb6OpXiHihaXziHEKbySSkAEBOmpzAQNYqNJFxrSaxjuTe8zeOclp2PuZhMGx0+0SkqUB1V2S2SCejAST0iu3s01mm3U2Wy20mmvT11xzcF7Zw2zl7LxDuFbaCMpIISApKwUgC90nS3bSwd6vSmNNUuhuAFtxIO7zMgGEskdnXiRysSPGnrf8A8qXIln/1VwZbXRyc4VGQ4FRkBUZDgVGQPJoyBqXk4SDsnGAgEFT1jcfoEcK5+pk1fA6OminRMy0V0Ec9s9oyRwKjIcCoyAqMhwKjIcCoyHAqMhwKgDhWtAHqKANB8kGxg4+vEKBhkBKdYK1zJBjgkc/lCsWus2xUV5N2hrUpOT8EJv5vD7sxJKT8C1KGu0TdevEjXkE1dpqVVDD/ALKdTc7Z58FZIq8zm27M2MMXsjDMFRSlSWyogSYSvMQntMQJ5+FceV3S1EmdiFPV08Ygidw9mOZ2Wl/DISApQcKlIJsFKRMG4uPC1qseruhiUlwxFpKZZjF8oy0bLcOJOGT1nQ6WREwSFFJOmlpnlXS3LbufY5ii921dzSvePs3CNJ92uStXylLUgEgCQ2lN4HM8+4VzvVXWNuuPB0fS01rE5ckVv9uQxh2PdOGUQgFIUgkqCguAlSFa9vEGbRF7dNqZ2ScJoq1OmjXHdFi3V3KwxwwxePcCW1AFKc2VIBsFLULkkxAH2zab9TPfsrXIU6aGzfN8Fk2GjZeKafYwrbYCWxmWpu4zBSc4znMcuUEmQLi96osd9clKTL61RZFxiiP8lTBc2diUCxW44kTpKmUAE9l6NbLbdFsjRR3VSS+//oJw+4ezGyhh1ZW+oEgFwpUqACYQk27By50PV3STlFcII6SlfTJ8mf7wbvowuOGHW58EVIJXoUoWRJVaJAm+ltOFbq7epDeYbaunPYSvlJ3Vbwa2lsJUGnApJBJVlUmPlHmDpPyVVVpdQ7M57ot1WnVeNvZju7e57S9nv4rFSOqotQSMuUK6x4EKVAuNE9ti3UNWqEf7Jq06dTnL+gjc/wAn6XGhiMarI0U5konJIk9ZxZ0TEERz4cVv1Ti9lfLGo0ikt9nCJde5Gy8SypeFdKAgmXUqUtKYTmIUlRuIM2IPbVMdVdGajNdy2WlpnByg+xXPJpu1h8aMT06VEoDQQUqIKc/SyYGvmjXlV+rvlThoo0tEbspllwfk/wAAwhtGMczvOqhJzKbCjA6iEg3jmefCQKolq7Z5da4RojpKoYU3yyj797vDBYnIgktrTnROqRJBSecEa1s09zurTZj1FPSnhFYVrV5nOk1P8Bnyav5KCVYHFNtqh3Ooi8EZ2glCs3DrJN+yuZrP1YSfY6Wj5qkvJlvQqzZMqs85MsHNmmMuXWZtFdLK7nO57ExtHdLFs4cYh1vKgkCCRnTOhUnhNvXVUboSltT5LJUzjHc1waG/tFbGwW3GzC+iQgHinOrKSk8DBrBGClqnk6EpuOlWCB8jHxl/0I/Gmrf8j+mvyU/4/wDUf4HN0sMU7dfC03CsQoTBjMqUqHgr7aa950+V/BFCxqGn/Ja95dqYDCP9NiQV4gpBQMpWUhJt0YMJTcm/Ma2rHRG62GIvCNd8qap7pLLKNvBt/HbTZWW2CnDNEKXklRkAnrqtngXgC0A1uporoeM8sw23WXLOOEG7s7/O4RlpvEYdRZyw24mUkpEzAUMrkSkWIjtmku0cbZOSfJZTrJVRUZLgm9rYHBbTwTmJYQEOIC1ZoCVBSQVlLmWxkGZvqL1TXOyixVyeUWzhXfW7I8MY8lWILezsS4ACUOOLAOhKWUEA+qp1kd10Ew0UttMminbjYpbu1GFuKKlqWoqUdSciq16hKNLUfsY9O910Ww7yuNEY7MRZTSMp5xIMeNJomnUh9amrGW3ZjI2pshLcpS4iEA8EqajKT1ZEpI04K1rLZPoX7vDNVcevRt8oivKtjkssMYFojKEgrFpyogNgxYScxPcOdW6OO+Ttfkq1j2RVS8BnllUtLDCEWZLigsCAJSkdEmBwjOY/VFJoEnKUn3H17ajGPgb8mYJ2ZiwASSp4AASSSwiAALkmp1cv9+Of+8kaSOaZY/7wM+RAfG//AGP/AJqn/IPiKI/x/eTKu5txWM2oy6ZynENBtJ+QgOJyiJMHie0mtUa1XVtX2MsrHZbuf3Jvyz/GWPQn8aqz/wCP/Tf5NH+Q4ml/Bnata3mA8BoAm91d5HcE70jfWSYDjZMBYH3ESYPCT2iq7ao2LDLarZVvKNB/4oYOek9zOdNliYanTzOlnNl4TGnCsC0NkeN3BuetrfO3kpe9u+z+N6hAbZBkNpMyRHnqgZryRYATWujTQq5XcyXamdvD7HeP3xLmz0YIMhOQIBcK5nKc1kZRF44mpjp8WOzJEr81qvBH7pbwKwWI6YJzjKUqRmKcwPbB0N7g011StjtYtNrqluQsbvE4vGqxiAG3CvOB5wTAywZ861jprwqVUlDZ4B2tz3+S+N+U/DOIAxWFUSDIA6N1GgGYZ8uU62vbiZrE9FOL+iXBtjrYNfWiN3i8pIcZUxhGS0hScuZWUEJIOZKWk2T3zztVlejxJTk8srt1m6OyCwh/YnlKaGHSzjGCvIlKQUhC0rCbAqQsgJIATpM9lRbpJuW6DwTVq4KO2aG94fKWhbJZwjJQlSCgqXlGUGQQ22mRpxnnbjRTo3GW6byyLtYpR2wWEQO7u+JwuEewwZCy6VnOVwE50JR5mXrRE6jWr7KFOal9imu9wg4/cr+zcapl1t1HnNqChqJgzlMXg6HsNXSjujhlMZbZZRMb57znHOoc6MNhCMgTmznUqJKoHPlVVFCqhhFt9ztllhu4G94wKnA6la2nADCYlKk6KAUQLgwe4cqTU6ZXJLyNptR0W/syB2/tdeKfceXYrNhM5U/JQD2DsHHnV9cFCKSKbJucm2XvYXlLbTh0s4thSsiEoBRlUlaRbrNrIiAE8TN9KxW6KTnvg8G2vWxUNk1kOb8qmHSsJTh1pYCTpkCgbEBLYOUJ1+VxGkXR6GTWXLkZa6KeFHgru5G+DOCdxKlsrDb6kqSlspPR5VOEI60SIXE/q6Xto1GnlZFLPKM+nvjXJtrhlS2XieieadiejcQuJjNlUFRMW01rTJZWDPF4aJ7f7eVGOeQtpCkpQ3k68SesTMJJA151Tp6elHBdqLurLJVpq8zioAVACBoAVACoAVACJoAU0AKaAFQApoAU0AIUAImgBTQB5QB7NACmgBTQApoAU0AeUAf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AutoShape 14" descr="data:image/jpeg;base64,/9j/4AAQSkZJRgABAQAAAQABAAD/2wCEAAkGBxMTEhUUEhQWFhQVFhcVGBgYGBYYFxUeGBcWFxgUFBQYHCggGB4lHRgYITEhJSkrLi4uGB8zODMsNygtLisBCgoKDg0OGxAQGywkHyQsLCwsLCwsLCwsLCwsLCwsLCwsLCwsLCwsLCwsLCwsLCwsLCwsLCwsLCwsLCwsLCwsLP/AABEIANwAsAMBEQACEQEDEQH/xAAcAAABBQEBAQAAAAAAAAAAAAAEAAMFBgcCAQj/xABNEAABAwIDBAUFDAcGBQUAAAABAgMRACEEEjEFBkFREyJhcYEHMnOR0RQWIzRCUlSSobGy0jNigpOzwfAVRVVjcuEXJENTojWDw+Lx/8QAGgEAAgMBAQAAAAAAAAAAAAAAAAIBAwQFBv/EADIRAAICAQMDAwMEAQQCAwAAAAABAgMRBBIhEzFBFDJSIlFxM0JhgQUVI2LwkcEkNFP/2gAMAwEAAhEDEQA/AMPqQPKgBUBkVAZFQGRRQGRRQGRRQGRUBkUUAKKAyKgMioDIooDIqAyKgBVICioAVAZFQBaNwsMlzEtoKELzryqSoaIykqUnttr3Vl1cnGtyT7F+nSlNIB3w2UnC4x1lBlCSMs6gEAwafTWu2pSYt0FCbiA7IZC32kK81TqEnuKwDVs39LEj7i2P4rDha0pwCCErUkEukTlUU/N7KyKub53s074p9jlWJYH93t/vj+ShVTf72Dsiv2nPu1j/AA9v96fyVPRn8yOrH4nqcUwf7vb/AHp/JUdKfzJ6if7RxDjJ02e3++P5Kjpy+bJUl8R5DbZ/u9rl+mP5KNkvmycr4nQYb+gNW/zj+SjZP5sMr4nruHQkSdntR6Y/ko2S+bBvH7QUvs/4e3++P5aOnL5kbl8RB5n/AA9v96fyUbJL97DcvidZ2f8AD2/3x/JRsl82TuXxOh0X+Htfvj+SjZL5sNy+J2022owNntfvj+SocZL97JXP7Rz3ImY/s5qT/nH8lRh//oycf8R0bMGbL/ZzQOt3j+ShJv8AeyXHHeJzisAluM2z2r/5x/JUc/Ng4cZ2oZSyj/Dm/wB6fyVOH82Rt/4BqtjQkKOzmoN/0xn8FLl/Nj9J/FAqsKgf3e1++P5KbD+bEcf+JI7LwqELbUMGlslLhK0OmRAIhPVv299UXNtNOeSyEcP2mebXQ4Vl1aivMUyomVGUBQnwt+ya6deFHajn2ZbyzzYPxpj0zX401M/a/wAER9yLYjAFS1lIk9I5+NVZd2Ea1HLFitnuIPWQaaE93ATg49wDBMO4hfR4VsuKEZlaIROhUrhofUaeW2CzJlSUpvEUWnBeTV9QBfxYRcShpE2tIDhIg6jQjj2Vkl/kIL2rJqjoJv3PBJp8mbA0xOKH7aPyVV/qEvii7/T4/JjGK8nbgnoMa4BwS6kLk9rgIgfs08ddF++IktDL9sivbQRicGtIxaQGySEuouhXYRwMX9fI1rhOFqzAyzhOD2zD8My05EuATpyqicpLwaaoQfked2EibOpvVXVl9h3RHumd4bZTU5cwJnXhUSsljsPCuP3D8XsdEE9WeQqpXPyi10wZHq2QsmADHdV3XjgodDzwIbPUlUHWp6kWiOlJMKILZJCZURFxNuykUkyza4odwIzRmkEcf5U3U2iqLn7g/aLKMibySdI0o6meyGdW1YyCqYTm6qSYt31ZGa8oqnGWeCY6FS0pSPmzas8tqeTVHLWGB4/ZuVILliqwgU0ZJlcojZYU0hCrKSnOgA6jpEm/rH20kq8oRvBjGM2gpwJCotckaqtAzdwsK7EYKPY5Ep5O9gfGmPTNfjTRP2sId0XlvHtpzSYUFuC3pFVTsUol/V2scw7ju03fczZ6NhsAvLHnEExkTwkxx5HlFVSlHTw3Ncl0VLUS2pmlbO2e0wgNsoCEDgBraJUdSbamuVZZKbzJnUhXGCxFDW1ttMYYS+6lEiQCesqx0TqdDTV0zs9qIsuhX7mQP/EjZ3/dV+7X7Kv9DaZ/X1E7srbTGJEsOpXAkgHrJ01SbjUVntpnWuUaKroWP6WGPspWlSFpCkKBSpJuCDwIpYzcGnFjyiprbIyLG7KODxasOTLawXWT+qSeoZPCCJ4x6uwrFbBT/wDJx5VdKbi/6C0n11WyxD6JHmmjJO0LbS4IULmarlyWxk0SDK3TJKiBGg1qp1r7FqtkNe43VqSoEzwnWp+lIX6m8lnwmyXwkKOQm5MiaztLuXqeOAtrBuXGVN+SaRobevIJjd3XTCtTyFWRk14KnKMmNnZbqXISgRA1NgeN6ZzYyx3yGMMrkGAk6Eg2qVP7oJRFi8HMFTgJE61dCf2RnlHzkhtt2bT2rH3Kq2WXBlLa3JGBJ1ro+DmoP2D8aY9M1/ETSz9r/A0O6JfaTmUun/Md/GqqorJZPg1ncLZQw+CaT8pwdKs6yVgHXugeFcrV277P4R19HVsh/LHd8tu+48Kp0R0hIQ2CJBUrSRN4AJ8KXS09SeH2J1V3ThldzKMM1Ky67DrqzmUpd792ldZyWMI5KTzulyTmG2gjQtpvrGnqpR1kA2sycORi8KejUgzYQCOIUOIpo4knFiybi9y4Ne2diw6026IhxCV2OYDMAYzcY08K4dkNk3E7cJb4KRUfKgwA3hnyD8A+MxHyUOQF24yUoFbdA/dAxa6PtmeubuqF0kKqJWYeGOqcrKOk7t4ibI9RqOsiOngJa2HikCQk91T10R0/5DGNk4o3LaT32qVehXX4yENYJ2QFNKHaKHbF+BlBrySL2HW3cKVca/yqYuL7ohxa8jPuxwWBN6bbD7C8s7acVP6RQ/nUPBKWTzC4wySF5wIBE/1NLhS4G2tcjpxDZ+RHjbxqOm0Tvb4BAUKEhIIJ1Bnwp4sWS+5G7eSnIInz0x6lVY87GVPG5YMATqK6D7HOXcP2B8aY9M1+NNLP2smPdEht8/pPSufxFUlZZYfQISBYAACwAsABoAOVcCfc78OxnflZV18Ckk5Sp4kTYlIaykjSRJ9Zro6H2SZztc/rivBBYcog5k9x59lasoy8nLar6VHBPI/tvEtDDqAOqTbtirIYyV2ZwaDuSgjAYYEEHok2Ig8TpXH1X6kjsab9OJG+VP8A9Od/1N/jTVv+P/VyVa/9LAsPvMoCyP8AerpVJ8srjbLsgvCbYWtYAChPfApXKERkrJEhi8a4iJKz3Uqsr+xLrsEzinFgKKsvDrGPUKJWw8II1zfcDxe23kkpRJ7b38KjdFonY0GYVzGrCT0YVadDfvpdzJ+lLnB4zsfHagQVXHZH3U2ZfYTdFeR1vdHFKILrgSIImZp+nIXrwC8FuyWjZ0SNQDE1TKua5LFdH7A2P2ctwkFSG0nhMk0ZkM3HweYPCNsgpKi5xgCADzFNGL7iOSfBGbwqBQIEDpB9yqv52Mpk1uWD5/Gorp+DmoP2B8aY9M1+NNJP2v8ABMfcib23s5ZS4qLZ3D/5qqmuXJfZFYybLu5tD3RhWXZkrQkqNpzAQqYsDINcjUQ22OJ16J7q1IH3r2EnGYcslWVUhaFROVQ0PdeD2GjT39GXK7hqKOtHgz1lacMrotpIU2o+a4kFTa7CYUOIkTXRlBz+qt5OfGah9NqwGu7S2YyMynS5OiUCT7B41Wqbmyx30RXB7g91nca4lTrJw2FBnoyfhXIiARAyg37oPfUyvhQmk8sWNMr5JtYRpiUgAAAACwAsB2ADSuW23z5OpGOOF2KR5QXw87hcEBOZwPOgKgBtMjKocc0k9mUc7dLRQ2xc2c7Wz3SUETmGSwkz0QP8qR0v7jq5eEGHHk6JA8KFSvIdaQSMWvU5b86h1RJ6khJxv6ifVUdGJHVY83jyLhKQecXqVUl2Ics9zo7RcPyjT8kYX2G1YpZuVGe+gnBwXFcSfXRhBljZXRhEZG1GpQo2o02SGRe2/MT/AKx9yql+xifuRgo1FdHwc9B+wPjTHpmvxppJ+1/gaHuRdVY6QpCkyAtwT2Z1VmRpON0N5xgHFNOlfuVd02zdErWw1g8QO+l1FHXh9PdD6e/oyxLsa3h30rSFoUFIUJSQZBB0INciUXBtM68GpJNHTrYUkpUApJsQRIPeDrURk4vJMoqX8gmB2QwySppltClEklKQDJ1vwHYLVZK62Sw3wVxpri8pchtVZLfyVLfTexeEyobaOZZADrgIYTObVQ1Npj2Vu0ulVn1Sf9GHVap18RRHbvbLDYLq19K871lum+aeCTyrbKXjwYYp933JtJpHLJYohCXTxpGPkeQscaVoZZH0qHKoG4HExUZZPA8kjlSjHWagDk0EYOSqpIwNqNTkBpVSmQ0RW3PMT/rH3Kps/Qytr6kYGNRXT8HNQfsD40x6Zr8aaWftf4Gj7kW/pEgrJ4Lcv+2qsmMmrOEHbpbue71B94RhUGEIm7xBglR4JBHjSai9UrbH3D6eh3PMuxqTTYSAlICQNAAAB2ACuVKTb3M6yiksIE2ptVnDozvuJQm8SbqjUJTqrUacxT1Uyn2WRLbow7vBUmvKhhS4Qpt5LUwl2AQdZJQLjhESTNwIrX/p8scS5Mnr455jwW3ZW1WcQjOw4labTBumdMydU6HXkaxzqnW/qRshbCxfSwjFYZDiShxKVoVYpUAQfA0sJOLzHuNOCksS7FB2hslWy19KyFOYJUdI3JK2DYdIknUf1yrqV3K5bf3I5dlDpe79pKo2u1IUjMpJE8ACDVEoy8mhTiuUOI2o38xXrFGJLyGYvwH4TbDQTGWDzN6R7vuPhBeHdQs2WB2xpUxk13FcPKDFMgRCwvnA0ps5FX8o7SikH4HUsk6CaMhhHqsIvimO+hkJpgy26NxO0aUip3EYGlJqc8kY4Irbqeon/WPuVTZ+mRVJcowIV12ctB+wPjTHpmv4iaWfsf4Gj7kWDaLanVpw7fnPPqQNbS4ZUYvA1PZWetpJyfg0TWcRXk2zC4ZLaEttiEIASkcgLDvrizluluO3BbY4IHfPeT3I2kNgLxDpytonT/MUNSkffHbV+loVr3S7Iz6q91JRj3ZnydlLcWXcSS88YkqFhAgADS1b5WpRxHhHPVTcvq5JJWyisXTbSqurjnJaqm+COd3fxGGcGIw3UWm9tDzSRxBq2OojNbZdiuWnlD6omh7mbxDGMSbPNwl5MRCjMEDkYPqNc/VafpyyuzOhpdR1I890TeKwyXEKbWJQtJSocwRBqiueyWV4Lpw3xw/Jm26ezFy/hlL62FcySREpVJQqJMTBMTa1dS+XCl9zl0R5cX4LTh9kBJBLgMfqmscpZNaWCab6IDzUqPOKr2sfKOkPNgyGkA+NOo45FaySLW2nAIGUDuFXK5rsVOmLE5tNxVlEHwFJKbl3GjXGPYbDx51WWYR4p0nUmpyRtQypVBIytVSQMrVTZ5I8ETtw9RP+sfcqnXtkVT8GCJ1FdhnJQfsD40x6Zr+Imls9n9DR9xet12+k2oyCf0YfcEcTmUL+BrFa8UyNlK3XRNXrjo7LM7xjpe2q+o6YZCGkgmfPBUVARbjXUitlCS8nLm3O9t+CWC+0Vn5fcuxjydF9Q0g0YQZZyt9SgQQL9tTj7Bl+SB3Olraq0gCHWVTzGUg29VadR9WnyZtO9l2DTK5J1yhrSG9rYkJkBxhpar6qnLPqrqZ3URZy2tt8kTQfqktO04iowTkdTihS4JyPoxIpWOh5OKHOoBMeQ+OdQNk4XiBzqcEPAMMSJN+Mer/eanApwvEDnUgMqf7anHJDfBHbWelKR+uPwqqyK4kVTfKMMGorseDkoP2F8aY9M3+NNJP2v8DR9yLtuO+DtWJjqvpEkXOdVhzrJfH/AGWa9O/941sVxfB2vJlm3n/c20sTn0fS24kifkgpjS/GuzXHfTFI41r2XSbEjbbZGpFR0WyOrFHCtvpGgJqegyOujg7xckx3mjoMnrII8npL+0XHeDTRFhYlZgAq4HU9sGo1S6dO37j6R9S3d9jUa5B18GV7z7WybTeKBJS022qbAGyq7NFWaUmcXUW4ubQOneVyLgTTenQnqGcK3je7KlUQI9RI4G8D/wA4eqp6EA60xxvePEgQF/YKh0Vkq+z7jyN58SL5k+IpHTWMrrCU2fvFiXDCEoUeQB8apsjCHc0VKdnZjeM3wxAVBS3bhBtTwhCSyV2OUX3I1G8uIJ0TPIA99P0Id8idea8Dze1sYq6UEz+qYNK4Urux1K6XZDvSY8/9IjwNI5UJ9x1C5p8CZ91Z0dKmEZjPPzVxbvqd1bjLaLsti1uMuGorpeDnoP2D8aY9M1/ETSz9r/BMfciU91rw2M90JTPRvOGDooZ1AiYMSJE8KrWJwcR8yjNSN4wuJS4hLiDKFpCknmCJFcCyDi8M9BCSayQm9+6zeObAJyOokocAFrHqqtJTN7Vo0+pdL57GfUaZXLjuZZtHYmNw/wClw6yACc7YzphIBJJHmgTqY+yuvG6FnKZx5UTr4aIn+0Ucz6jVmColtn7ExuIs1h1gEA53BkTCgSCCrzgY4TVc7YQ9zLYUzn2Rq+6O7iMEzkBzLUczi/nK5D9UXjxPGuNqdR1pfwdnTUKqP8kntLHoYaW66YQgEnS/JIniTYd9V1Qc5pIutsUINmItNPvKW+pBKnlFfGIJMJBPAaDsiu27IQ+nPY4aqsn9WAxvY7x+T9tVS1Va8lsdJY/A+nYT3zB69aT1df3LForPsODYD50QB41HrK1y2T6Oz7B+G3KxKxbKDy/3qt6+t9hvRyS5JbZW5eLacC/gZE2WRl8RU+qjMVUuPKLVu9sfFYd3pCrDklGSBprM99Vyb/a0W8SWJJ/0Qu2t0cSpfWxDAC1lemh156aU8ZRguWK8zf0xIvEbovLUpSsU1mk6JI0twND1NceA9NY/A4d2ggAe6lmLDKCBHr5zWaeqb7I1Q0nHLCmcP0c5X1nTUyfCqJWbnyi+NSisJg2OuUHOT1tOB6qr1fS+JFOpXZ5MZGtd7wcBB+wfjTHpm/4iaWftf4Jj3RbsQwFhYPz3Pxqrm72pHSValHA7unvUvZ/wLySvDFUhQspqTcgR1xeY/wDyrLqY6hZXDK6bZad4fKNT2btJp9AWy4laSAbG4zTGZOqTY2PI1zLKpQf1I6cLYzWYhYqtfwWfk9zHnU72LsR5UckprsRu3NusYRBW8sJtITIzr1gJTx0InSr6qJWe0qtvhX7jPsZiHNouhx9JRhkH4Jk6q/zHO2PvjmTqlKOnhiHMn3ZljCV88zWF4RKh1KBJgAcToKxbZzfDOgpQrQJ748MNXBVnprccIr9VVnlklhtqNqEtme4j7qzyqmu5fG6D7MPw7jkzB9VUyii5N9yRbdV8yD3mq+F5FcW+Ts4Nep4nnOlTuyKnAJbYNLnkbdFDD+HAUpSyAB1R4XUfXHqqySe1IrjNPsAM9HludSo+sk1M8buC1J4ycLKOBnwoTYbMjL7KQJJimjOT4wQ60u5F4hxJKIUCSvQGfkqrZUpfVn7GLUqGFgx0V3/B59B+wPjTHpmvxppZ+1/gmPuRZ3toBBWDwcc/GqsLqcmb1aorkCe2slVi2Yp4UNeSuWpi/BHpcyKzslxpVxmbUUm/CRV/PZ8mdyj3XBMYPfXaDejxWIgBxAMRF5F57Sarenqly0WR1Vi4TDk7/wC0InM13dGaT0tP2LPVXfci8bvdtFzMC+pIVwQAmO4gSPXVqpqj2RTLUWy4bI7BOqQoqLQccJkqWSTJvJnjPGpmtyxkiubi84DcRtjFK06vdVMdPWuS2eqtawB4l19wQskjlw8asjCEXlIqlOclhg4wauQ+yn3FWw7bwzgPVt3GKhuL7jpSXYksPi8WjzXVeKp++qZVVPui+N1y7MJTtTG/94+sVU9PT9i31N/3HztbHGJeNhAuKX09K7Ib1Fvlkxgd8MehBEtqygmVETAvFUy0VOclivnLuDY/erGdGpKw0ZBBM3ubxTx0dTlkn1dkE1gGO3MaRq2BHZa1OtJSK9beuwIraWMVfpAB4Dxp1pqV4Knqr35BXmcSu61z+1/vVsYVx7IonO2Xdnu7mHUMS2ZsCePNtzQU1uNkha87lkqorV4KEH7B+NMema/iJpJ+1/gaPdE68Bnct/1XPxqqjwXPuehI5CoJwvsOJSOQqMsOBxITyFHJPB2iCbARz9lRyA90afmjs7TRlk7UPN4UAaCo3E7Ee+5xyFRuDadDDjkKjcOoodawgVEpEffSOTGUUGNYJN+qm1vbSuTLNiHUYcT5ifsqNzJUEEsYNPzU+oUjmyxQQ8jDIAkhMa+aPCoUnklxRIbI2P0jzbYCMyuv5ogBEKv+1lHjUxUpsWco1xyQ+82AgOjqygSYSNVKAEer7aamTTQtsU0z1WBzn5OURwHWPLuqXJhtWBt7CScsJMQTYcdJ9VTuYu0Gew05uqLdWbaqj2inUhHFA2FT8JOUfpiNBbKgpj7Keb+hlUV9SMwFb/BiQfsD40x6Zr+Imln7X+Bo90TjyfhHL/8AUc/iKrNngvfc9S1RuDB221UZDB6pmbA95/kO+jcGAhtsJ4wEj/c/yqG8k4wOsp4ySfuqGyVEIb7+VvXUZHSPQef9RqaMAeNPBRsCQOyAaVjIfXiCLlNgCTe9LwM8h2ECgkSL8e860ku5Yuw+XIAMX0pWhhx5/IlSlQlIA1qEs8DZwsgWHx68QspQnI23lUpR1MzlTHDSb8hVrgoIrVm5kpsNpIxGbMVKEJACjpqrzTzP/jVFm5Q4La4xbywDbAUUKuZcUlWuiSoAa1ZXxyJbye4vEhlrpFqhCQBbW8AfbTKLnPgSUtscjeBlRScwl0Kc8BkCR9U00s45FjgFceVlQUwpTiiRyi8T4RTpLsJJ+RnZeFV8E4tUlSlKyjQZgsnvqbWtrQkVymZqK3sxIP2D8aY9M1/ETST9r/A0e6JtxwdI4I0dd/GqqGuC7PJ2XhBtS4Gyel8CIFzYDto2hkdD4TA1Opv9po2huPWHQoiQPnqk6T5qf65UNYBMMcxqUDMrjw4nsA7ajaTuQx0zikkqIQSdBc9gnh/tRgMhDSUCw8Sbn+jSMdD3umbJMAangOwUuBsngxKZAkRMkz829z3kVLiG7kMTtEGwInv4czypNjLNyO/dgSC4oiEjXlBE+yo2vsTuQNi8eSEqygk3Qk6J/XUOwXp4xwxZSysnuBMNyqVlcrVchIjXtVAollvAR4RM7IfS20VZchyTKRcFVgPtrPYm5fwaK8YBtrDrQSDnWCdbQRCR2AW8KeD4Es7lU35xnwbKE6K6x/ZCQB9tbdPHDbMWolwkVg7Td6nXPwYhPZMW+ytDhFmZTaLNsDHl1OYqILKAmwt+qB4JNZ7I4f5L65tkvs527KQRlByjthCpjuiqrF9MiyLzJIzet7MSD9g/GmPTNfjTST9r/A0O6Jd39K76V38aqp8Fvk4mx1vNAHOqiok5UiPb/KpEElFlKiSYSB32+ygYcsE2AKlG33Zj2a0BgeawwBA1VrmPHWIHAVGScDzYmTYxw5k/19tK2MkPPOZRCU9c+r/UewVC5JGMoCIcIISLmYHcI1qSM4GsEkq81IHDsTeZPM30qZSwCyyR6NCbZL9ut+dVSeS5LHc5fSlSglI6iLm8hSvkjw18RUp4RD78Ho2nKnVLy5UED+ZH3+sUdPhB1O56/jlhgEIgZVIz8IJ4DW+tGzMid7UUiYwRCxkClQlGeSfOPmoTbmoz4VTN7f7NFTyhYlta8i0KQAVZuJMFSo1oi9uULYs8lW3twpDDSisKhRToARmH/wBa1UvMmZL19KKnWoyktu4+UuZQrLnETwm947p9dV2rKLK3hlmbITjMOhBkStShyPRrAPZaazz/AEpFq/URRBWxmdB+wfjTHpmvxppJ+1/gmPdEriD8I96Vz8aqp8Fr7jKl6AnWB/M1KQrGVuSEgGZlRpsEDiXCI0skqnhKtPvowAsIuCVDTzQbmAIjTnrUSfglIKQoALXnOpiBMgADwvNRjDJ7o6ZdyC9wLm0HmfVUd3wT4GxjQbpiVyb6JSNM33xTbcEbsjLLcpJnOowL2CJ5DmaGSiR/tTohl6NQIEgCDPfFJs3DRntFh9oZkqLh6yTZOlyefbYVDhh8DKee45iMYlLZCEZgkGVTEqgyRzufsqIwzIlySRHYPM4hWVKVG7ip+TcqKRzn7hVk+BIPJLYhRX84J66rkWgotHD9IT4iq8eSzOQ3DbQS2tSkJAS4WisEkZZcsUDXTUdtqrdbkl/BbGSie4TFthpCEZiUGFG+QDMRY8aiUcyyyVJbcIi9qN9Iw6VEAIlaRxV1iBr3Gr6/dkotXGGUw1qMZ6hRBBGooYFr3cX0mKQtKYEXvMSlYGtzofXWa9YrZfXzNFUFaWUIP2B8aY9M1+NNJZxF/gaPdEltNJS46FAplxZuNQVquPCqYNSXBbNNMj33pBUe4Dlz/lVqRVk9ZeASbXsNOyLn10NAmNzmOXQLue3XQVPYO7JfDuEQmyVGxnQczVSWWWZwAhyEgtyTcqHyYmw76dLPcTP2C14rMiVD/VyE6JvS7cMbPB4vox1iBMAIQNE8etztRhk5RxiMeoFEASklRtpoJPOiMAch1vaCUkZbxdRtKjwseVQ62T1ENLxALgsJIuOE3gk+JPqpksRZDabONvJKEhMEJMgHugmBzv8AbUVck2rgM2UFJbBJytuGCdZNpKfAEeqos5Y1UsIYxjrhK+toUIItxkQOcAUyj2FcnzglNktpecb6QQHVSM0wqVi6lcABJ8Kqm8cR8F1azy/I0y+5k6FEdGlZIck5U6qKI4n2Uzis7hU21gYxRQha88riBn4TmCicp4QeHKiKykJLCk0Vh0XNaTOcg0AWDc1f/MtjtP2Nue2qNQv9tltPvRAVeypFv3ZLcsJKUqBhyflhaXUgSdQBOnGslylhtGmrblZLHtzGM4jEv5rJOFIRIAKVNqVB7B1T66yVQlCC++S+bUpP8GcuLGUmR1j4wZ9VdNLkwna8QSmCUxdUc5mBRjkM8CZxCcylL48Bw1PV5RahoExxeIzglRFzEcT83uAqMYJzk7SgJylatU5hEQY0Eer7aABkOm3Wi8k8JuRI7IpsBkcS4ANACR50zMGVE/YKjBGUdHFDrBsahIUpWp1m3bP2UYJychZSEwEZiJAsTHM0APodbLYbyw4Vg5jwk3JPqt2UuGNmIJtJV0grKoF5OhJvFNBYXYWb5DWXjmTlMCCYkFKEmBKQflRPrqHFDqQxinsqylChl1HdMie0iJoUciuXJNbP3gCyy2+nMyF5lhuAsgghLYPAT99Vyq5bLY28JA+JxjawgNAgFIzAkBIKc9wAb2IualQfkJTT7AmK2ikoUSAFlITFjYpAJHKI+2mjHkrc1gh3OH9a1aVHFAE1ucf+ca/b/hrqjU/pMtp96Iar2VosO4uznXsWgMkBSPhCVaQkiQe+s2rshCrMuxbRCUppIsW8+2PcuIW27hGFLUgSQpV0qvl0tpWXT0q2ClGTNN13TnhpEJ752PoDP1j7K0eml82U9eK/ahe+dj6Cz9Y+yhaWXzZHWj8UL30MfQWfrH2Uell82HXj8UL3zMfQGfrH2VHppfNk9ePxR7752foLP1j7KPTS+bDrr4oXvnZ+gs/WPso9NL5sOuvihe+dn6Cz9Y+yp9PL5sOuvihe+dn6Cz9Y+yj08vmw66+KF752foLP1j7Kj00vmw66+KF76GfoLP1j7KPSy+bBahfFHg3nZ+gM/WPsqfSz+bI9Qvij0bzs/QWfrH2VHppfNk9dfFC987P0Bn6x9lD00vmw68fihDehnhgWfrK9lD00se9h1lnO1C987P0Fn6x9lHppfNh118Uee+Zn6Az9Y+yp9NL5sOuvij33zs/QWfrH2VHppfNh1o/FC987P0Bn6x9lT6aXzYdaPxR01vY2k5kYJlKgDCgTIkETp21D0rfDkw66XaKKoa2GYsm4e3k4PFBxyejUkoXGoBiFR2EVk1tHWq2ruaNNaqppvsFb6OpXiHihaXziHEKbySSkAEBOmpzAQNYqNJFxrSaxjuTe8zeOclp2PuZhMGx0+0SkqUB1V2S2SCejAST0iu3s01mm3U2Wy20mmvT11xzcF7Zw2zl7LxDuFbaCMpIISApKwUgC90nS3bSwd6vSmNNUuhuAFtxIO7zMgGEskdnXiRysSPGnrf8A8qXIln/1VwZbXRyc4VGQ4FRkBUZDgVGQPJoyBqXk4SDsnGAgEFT1jcfoEcK5+pk1fA6OminRMy0V0Ec9s9oyRwKjIcCoyAqMhwKjIcCoyHAqMhwKgDhWtAHqKANB8kGxg4+vEKBhkBKdYK1zJBjgkc/lCsWus2xUV5N2hrUpOT8EJv5vD7sxJKT8C1KGu0TdevEjXkE1dpqVVDD/ALKdTc7Z58FZIq8zm27M2MMXsjDMFRSlSWyogSYSvMQntMQJ5+FceV3S1EmdiFPV08Ygidw9mOZ2Wl/DISApQcKlIJsFKRMG4uPC1qseruhiUlwxFpKZZjF8oy0bLcOJOGT1nQ6WREwSFFJOmlpnlXS3LbufY5ii921dzSvePs3CNJ92uStXylLUgEgCQ2lN4HM8+4VzvVXWNuuPB0fS01rE5ckVv9uQxh2PdOGUQgFIUgkqCguAlSFa9vEGbRF7dNqZ2ScJoq1OmjXHdFi3V3KwxwwxePcCW1AFKc2VIBsFLULkkxAH2zab9TPfsrXIU6aGzfN8Fk2GjZeKafYwrbYCWxmWpu4zBSc4znMcuUEmQLi96osd9clKTL61RZFxiiP8lTBc2diUCxW44kTpKmUAE9l6NbLbdFsjRR3VSS+//oJw+4ezGyhh1ZW+oEgFwpUqACYQk27By50PV3STlFcII6SlfTJ8mf7wbvowuOGHW58EVIJXoUoWRJVaJAm+ltOFbq7epDeYbaunPYSvlJ3Vbwa2lsJUGnApJBJVlUmPlHmDpPyVVVpdQ7M57ot1WnVeNvZju7e57S9nv4rFSOqotQSMuUK6x4EKVAuNE9ti3UNWqEf7Jq06dTnL+gjc/wAn6XGhiMarI0U5konJIk9ZxZ0TEERz4cVv1Ti9lfLGo0ikt9nCJde5Gy8SypeFdKAgmXUqUtKYTmIUlRuIM2IPbVMdVdGajNdy2WlpnByg+xXPJpu1h8aMT06VEoDQQUqIKc/SyYGvmjXlV+rvlThoo0tEbspllwfk/wAAwhtGMczvOqhJzKbCjA6iEg3jmefCQKolq7Z5da4RojpKoYU3yyj797vDBYnIgktrTnROqRJBSecEa1s09zurTZj1FPSnhFYVrV5nOk1P8Bnyav5KCVYHFNtqh3Ooi8EZ2glCs3DrJN+yuZrP1YSfY6Wj5qkvJlvQqzZMqs85MsHNmmMuXWZtFdLK7nO57ExtHdLFs4cYh1vKgkCCRnTOhUnhNvXVUboSltT5LJUzjHc1waG/tFbGwW3GzC+iQgHinOrKSk8DBrBGClqnk6EpuOlWCB8jHxl/0I/Gmrf8j+mvyU/4/wDUf4HN0sMU7dfC03CsQoTBjMqUqHgr7aa950+V/BFCxqGn/Ja95dqYDCP9NiQV4gpBQMpWUhJt0YMJTcm/Ma2rHRG62GIvCNd8qap7pLLKNvBt/HbTZWW2CnDNEKXklRkAnrqtngXgC0A1uporoeM8sw23WXLOOEG7s7/O4RlpvEYdRZyw24mUkpEzAUMrkSkWIjtmku0cbZOSfJZTrJVRUZLgm9rYHBbTwTmJYQEOIC1ZoCVBSQVlLmWxkGZvqL1TXOyixVyeUWzhXfW7I8MY8lWILezsS4ACUOOLAOhKWUEA+qp1kd10Ew0UttMminbjYpbu1GFuKKlqWoqUdSciq16hKNLUfsY9O910Ww7yuNEY7MRZTSMp5xIMeNJomnUh9amrGW3ZjI2pshLcpS4iEA8EqajKT1ZEpI04K1rLZPoX7vDNVcevRt8oivKtjkssMYFojKEgrFpyogNgxYScxPcOdW6OO+Ttfkq1j2RVS8BnllUtLDCEWZLigsCAJSkdEmBwjOY/VFJoEnKUn3H17ajGPgb8mYJ2ZiwASSp4AASSSwiAALkmp1cv9+Of+8kaSOaZY/7wM+RAfG//AGP/AJqn/IPiKI/x/eTKu5txWM2oy6ZynENBtJ+QgOJyiJMHie0mtUa1XVtX2MsrHZbuf3Jvyz/GWPQn8aqz/wCP/Tf5NH+Q4ml/Bnata3mA8BoAm91d5HcE70jfWSYDjZMBYH3ESYPCT2iq7ao2LDLarZVvKNB/4oYOek9zOdNliYanTzOlnNl4TGnCsC0NkeN3BuetrfO3kpe9u+z+N6hAbZBkNpMyRHnqgZryRYATWujTQq5XcyXamdvD7HeP3xLmz0YIMhOQIBcK5nKc1kZRF44mpjp8WOzJEr81qvBH7pbwKwWI6YJzjKUqRmKcwPbB0N7g011StjtYtNrqluQsbvE4vGqxiAG3CvOB5wTAywZ861jprwqVUlDZ4B2tz3+S+N+U/DOIAxWFUSDIA6N1GgGYZ8uU62vbiZrE9FOL+iXBtjrYNfWiN3i8pIcZUxhGS0hScuZWUEJIOZKWk2T3zztVlejxJTk8srt1m6OyCwh/YnlKaGHSzjGCvIlKQUhC0rCbAqQsgJIATpM9lRbpJuW6DwTVq4KO2aG94fKWhbJZwjJQlSCgqXlGUGQQ22mRpxnnbjRTo3GW6byyLtYpR2wWEQO7u+JwuEewwZCy6VnOVwE50JR5mXrRE6jWr7KFOal9imu9wg4/cr+zcapl1t1HnNqChqJgzlMXg6HsNXSjujhlMZbZZRMb57znHOoc6MNhCMgTmznUqJKoHPlVVFCqhhFt9ztllhu4G94wKnA6la2nADCYlKk6KAUQLgwe4cqTU6ZXJLyNptR0W/syB2/tdeKfceXYrNhM5U/JQD2DsHHnV9cFCKSKbJucm2XvYXlLbTh0s4thSsiEoBRlUlaRbrNrIiAE8TN9KxW6KTnvg8G2vWxUNk1kOb8qmHSsJTh1pYCTpkCgbEBLYOUJ1+VxGkXR6GTWXLkZa6KeFHgru5G+DOCdxKlsrDb6kqSlspPR5VOEI60SIXE/q6Xto1GnlZFLPKM+nvjXJtrhlS2XieieadiejcQuJjNlUFRMW01rTJZWDPF4aJ7f7eVGOeQtpCkpQ3k68SesTMJJA151Tp6elHBdqLurLJVpq8zioAVACBoAVACoAVACJoAU0AKaAFQApoAU0AIUAImgBTQB5QB7NACmgBTQApoAU0AeUAf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雅各的祝福 </a:t>
            </a:r>
            <a:r>
              <a:rPr lang="en-US" altLang="zh-TW" sz="6000" b="1" dirty="0" smtClean="0"/>
              <a:t>(1)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創</a:t>
            </a:r>
            <a:r>
              <a:rPr lang="en-US" altLang="zh-TW" sz="3200" b="1" dirty="0" smtClean="0"/>
              <a:t>49: 22-26] </a:t>
            </a:r>
            <a:r>
              <a:rPr lang="zh-TW" altLang="en-US" sz="3200" b="1" dirty="0" smtClean="0"/>
              <a:t>約 瑟 是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多 結 果 子 的 樹 枝 </a:t>
            </a:r>
            <a:r>
              <a:rPr lang="zh-TW" altLang="en-US" sz="3200" b="1" dirty="0" smtClean="0"/>
              <a:t>、 是 泉 旁 多 結 果 的 枝 子 、 他 的 枝 條 探 出 牆 外 。 弓 箭 手 將 他 苦 害 、 向 他 射 箭 、 逼 迫 他 ． 但 他 的 弓 仍 舊 堅 硬 、 他 的 手 健 壯 敏 捷 ． 這 是 因 以 色 列 的 牧 者 、 以 色 列 的 磐 石 、 就 是 雅 各 的 大 能 者 ． 你 父 親 的 　 神 、 必 幫 助 你 、 那 全 能 者 、 必 將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天 上 所 有 的 福 </a:t>
            </a:r>
            <a:r>
              <a:rPr lang="zh-TW" altLang="en-US" sz="3200" b="1" dirty="0" smtClean="0"/>
              <a:t>、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地 裡 所 藏 的 福 </a:t>
            </a:r>
            <a:r>
              <a:rPr lang="zh-TW" altLang="en-US" sz="3200" b="1" dirty="0" smtClean="0"/>
              <a:t>、 以 及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生 產 乳 養 的 福 </a:t>
            </a:r>
            <a:r>
              <a:rPr lang="zh-TW" altLang="en-US" sz="3200" b="1" dirty="0" smtClean="0"/>
              <a:t>、 都 賜 給 你 。</a:t>
            </a:r>
            <a:r>
              <a:rPr lang="en-US" altLang="zh-TW" sz="3200" b="1" dirty="0" smtClean="0"/>
              <a:t> </a:t>
            </a:r>
            <a:r>
              <a:rPr lang="zh-TW" altLang="en-US" sz="3200" b="1" dirty="0" smtClean="0"/>
              <a:t>你 父 親 所 祝 的 福 、 勝 過 我 祖 先 所 祝 的 福 、 如 永 世 的 山 嶺 、 至 極 的 邊 界 、 這 些 福 必 降 在 約 瑟 的 頭 上 、 臨 列 那 與 弟 兄 迥 別 之 人 的 頂 上 。 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雅各的祝福 </a:t>
            </a:r>
            <a:r>
              <a:rPr lang="en-US" altLang="zh-TW" sz="6000" b="1" dirty="0" smtClean="0"/>
              <a:t>(2)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 天 上 所 有 的 福</a:t>
            </a:r>
            <a:r>
              <a:rPr lang="en-US" altLang="zh-TW" sz="3200" b="1" dirty="0" smtClean="0"/>
              <a:t>:</a:t>
            </a:r>
          </a:p>
          <a:p>
            <a:pPr>
              <a:buNone/>
            </a:pPr>
            <a:r>
              <a:rPr lang="en-US" altLang="zh-TW" sz="3200" b="1" dirty="0" smtClean="0"/>
              <a:t>  [</a:t>
            </a:r>
            <a:r>
              <a:rPr lang="zh-TW" altLang="en-US" sz="3200" b="1" dirty="0" smtClean="0"/>
              <a:t>弗</a:t>
            </a:r>
            <a:r>
              <a:rPr lang="en-US" altLang="zh-TW" sz="3200" b="1" dirty="0" smtClean="0"/>
              <a:t> 1:3] </a:t>
            </a:r>
            <a:r>
              <a:rPr lang="zh-TW" altLang="en-US" sz="3200" b="1" dirty="0" smtClean="0"/>
              <a:t>願 頌 讚 歸 與 我 們 主 耶 穌 基 督 的 父 　 神 、 他 在 基 督 裡 、 曾 賜 給 我 們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天 上 各 樣 屬 靈 的 福 氣 </a:t>
            </a:r>
            <a:r>
              <a:rPr lang="zh-TW" altLang="en-US" sz="3200" b="1" dirty="0" smtClean="0"/>
              <a:t>． 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 </a:t>
            </a:r>
            <a:r>
              <a:rPr lang="zh-TW" altLang="en-US" sz="3200" b="1" dirty="0" smtClean="0"/>
              <a:t>約瑟：先知性恩膏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作異夢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見異象</a:t>
            </a:r>
            <a:r>
              <a:rPr lang="en-US" altLang="zh-TW" sz="3200" b="1" dirty="0" smtClean="0"/>
              <a:t>.</a:t>
            </a:r>
            <a:r>
              <a:rPr lang="zh-TW" altLang="en-US" sz="3200" b="1" dirty="0" smtClean="0"/>
              <a:t> 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 </a:t>
            </a:r>
            <a:r>
              <a:rPr lang="zh-TW" altLang="en-US" sz="3200" b="1" dirty="0" smtClean="0"/>
              <a:t>在超自然中運行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神命定</a:t>
            </a:r>
            <a:r>
              <a:rPr lang="en-US" altLang="zh-TW" sz="3200" b="1" dirty="0" smtClean="0"/>
              <a:t>”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自然界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”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順服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”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超自然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”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的定律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雅各的祝福 </a:t>
            </a:r>
            <a:r>
              <a:rPr lang="en-US" altLang="zh-TW" sz="6000" b="1" dirty="0" smtClean="0"/>
              <a:t>(3)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地裡 所 藏 的 福</a:t>
            </a:r>
            <a:r>
              <a:rPr lang="en-US" altLang="zh-TW" sz="3200" b="1" dirty="0" smtClean="0"/>
              <a:t>:</a:t>
            </a:r>
            <a:r>
              <a:rPr lang="zh-TW" altLang="en-US" sz="3200" b="1" dirty="0" smtClean="0"/>
              <a:t> </a:t>
            </a:r>
            <a:r>
              <a:rPr lang="zh-TW" altLang="en-US" sz="2800" b="1" dirty="0" smtClean="0"/>
              <a:t>礦產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 石</a:t>
            </a:r>
            <a:r>
              <a:rPr lang="zh-TW" altLang="en-US" sz="2800" b="1" dirty="0" smtClean="0"/>
              <a:t>油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天然氣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 貴重金屬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 </a:t>
            </a:r>
            <a:r>
              <a:rPr lang="zh-TW" altLang="en-US" sz="3200" b="1" dirty="0" smtClean="0"/>
              <a:t>每個區域有神所命定的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隱藏的祝福</a:t>
            </a:r>
            <a:endParaRPr lang="en-US" altLang="zh-TW" sz="32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3200" b="1" dirty="0" smtClean="0"/>
              <a:t>  &gt;</a:t>
            </a:r>
            <a:r>
              <a:rPr lang="zh-TW" altLang="en-US" sz="3200" b="1" dirty="0" smtClean="0"/>
              <a:t> 要在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約瑟祝福的時節</a:t>
            </a:r>
            <a:r>
              <a:rPr lang="zh-TW" altLang="en-US" sz="3200" b="1" dirty="0" smtClean="0"/>
              <a:t>中顯明出來</a:t>
            </a:r>
            <a:endParaRPr lang="en-US" altLang="zh-TW" sz="3200" b="1" dirty="0" smtClean="0"/>
          </a:p>
          <a:p>
            <a:pPr>
              <a:buNone/>
            </a:pPr>
            <a:endParaRPr lang="en-US" altLang="zh-TW" sz="3200" b="1" dirty="0" smtClean="0"/>
          </a:p>
          <a:p>
            <a:r>
              <a:rPr lang="zh-TW" altLang="en-US" sz="3200" b="1" dirty="0" smtClean="0"/>
              <a:t>生 產 乳 養 的 福 </a:t>
            </a:r>
            <a:r>
              <a:rPr lang="en-US" altLang="zh-TW" sz="3200" b="1" dirty="0" smtClean="0"/>
              <a:t>: </a:t>
            </a:r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 </a:t>
            </a:r>
            <a:r>
              <a:rPr lang="zh-TW" altLang="en-US" sz="3200" b="1" dirty="0" smtClean="0"/>
              <a:t>子女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兒孫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田裡的出產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</a:t>
            </a:r>
            <a:r>
              <a:rPr lang="zh-TW" altLang="en-US" sz="3200" b="1" dirty="0" smtClean="0"/>
              <a:t> 所在城市的地理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氣候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環境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所生育出來的產業及財富</a:t>
            </a:r>
            <a:r>
              <a:rPr lang="en-US" altLang="zh-TW" sz="3200" b="1" dirty="0" smtClean="0"/>
              <a:t>.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摩西的祝福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申</a:t>
            </a:r>
            <a:r>
              <a:rPr lang="en-US" altLang="zh-TW" sz="3200" b="1" dirty="0" smtClean="0"/>
              <a:t>33:13-17 ] </a:t>
            </a:r>
            <a:r>
              <a:rPr lang="zh-TW" altLang="en-US" sz="3200" b="1" dirty="0" smtClean="0"/>
              <a:t>論 約 瑟 說 、 願 他 的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地 蒙 耶 和 華 賜 福 </a:t>
            </a:r>
            <a:r>
              <a:rPr lang="zh-TW" altLang="en-US" sz="3200" b="1" dirty="0" smtClean="0"/>
              <a:t>、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得 天 上 的 寶 物 、 甘 露 </a:t>
            </a:r>
            <a:r>
              <a:rPr lang="zh-TW" altLang="en-US" sz="3200" b="1" dirty="0" smtClean="0"/>
              <a:t>、 以 及 </a:t>
            </a:r>
            <a:r>
              <a:rPr lang="zh-TW" altLang="en-US" sz="3200" b="1" u="sng" dirty="0" smtClean="0"/>
              <a:t>地 裡 所 藏 的 泉 水 </a:t>
            </a:r>
            <a:r>
              <a:rPr lang="zh-TW" altLang="en-US" sz="3200" b="1" dirty="0" smtClean="0"/>
              <a:t>． 得 太 陽 所 曬 熟 的 美 果 、 月 亮 所 養 成 的 寶 物 ．</a:t>
            </a:r>
            <a:r>
              <a:rPr lang="en-US" altLang="zh-TW" sz="3200" b="1" dirty="0" smtClean="0"/>
              <a:t> </a:t>
            </a:r>
            <a:r>
              <a:rPr lang="zh-TW" altLang="en-US" sz="3200" b="1" dirty="0" smtClean="0"/>
              <a:t>得 上 古 之 山 的 至 寶 、 永 世 之 嶺 的 寶 物 ．</a:t>
            </a:r>
            <a:r>
              <a:rPr lang="en-US" altLang="zh-TW" sz="3200" b="1" dirty="0" smtClean="0"/>
              <a:t>  </a:t>
            </a:r>
            <a:r>
              <a:rPr lang="zh-TW" altLang="en-US" sz="3200" b="1" dirty="0" smtClean="0"/>
              <a:t>得 地 和 其 中 所 充 滿 的 寶 物 、 並 住 荊 棘 中 上 主 的 喜 悅 ． 願 這 些 福 都 歸 於 約 瑟 的 頭 上 、 歸 於 那 與 弟 兄 迥 別 之 人 的 頂 上 。 </a:t>
            </a:r>
            <a:r>
              <a:rPr lang="en-US" altLang="zh-TW" sz="3200" b="1" dirty="0" smtClean="0"/>
              <a:t> </a:t>
            </a:r>
            <a:r>
              <a:rPr lang="zh-TW" altLang="en-US" sz="3200" b="1" u="sng" dirty="0" smtClean="0"/>
              <a:t>他 為 牛 群 中 頭 生 的 </a:t>
            </a:r>
            <a:r>
              <a:rPr lang="zh-TW" altLang="en-US" sz="3200" b="1" dirty="0" smtClean="0"/>
              <a:t>、 有 威 嚴 ． 他 的 角 是 野 牛 的 角 、 用 以 牴 觸 萬 邦 、 直 到 地 極 、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這 角 、 是 以 法 蓮 的 萬 萬 、 瑪 拿 西 的 千 千 。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交叉式的祝福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長子得雙倍的產業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聖經中的</a:t>
            </a:r>
            <a:r>
              <a:rPr lang="en-US" altLang="zh-TW" sz="3200" b="1" dirty="0" smtClean="0"/>
              <a:t> “</a:t>
            </a:r>
            <a:r>
              <a:rPr lang="zh-TW" altLang="en-US" sz="3200" b="1" dirty="0" smtClean="0"/>
              <a:t>交叉式祝福</a:t>
            </a:r>
            <a:r>
              <a:rPr lang="en-US" altLang="zh-TW" sz="3200" b="1" dirty="0" smtClean="0"/>
              <a:t>”</a:t>
            </a:r>
            <a:r>
              <a:rPr lang="zh-TW" altLang="en-US" sz="3200" b="1" dirty="0" smtClean="0"/>
              <a:t>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/>
              <a:t>  </a:t>
            </a:r>
            <a:r>
              <a:rPr lang="en-US" altLang="zh-TW" sz="3200" b="1" dirty="0" smtClean="0"/>
              <a:t>&gt;</a:t>
            </a:r>
            <a:r>
              <a:rPr lang="zh-TW" altLang="en-US" sz="3200" b="1" dirty="0" smtClean="0"/>
              <a:t>以法蓮取代瑪拿西</a:t>
            </a:r>
            <a:r>
              <a:rPr lang="en-US" altLang="zh-TW" sz="3200" b="1" dirty="0" smtClean="0"/>
              <a:t>, </a:t>
            </a:r>
            <a:r>
              <a:rPr lang="zh-TW" altLang="en-US" sz="3200" b="1" dirty="0" smtClean="0"/>
              <a:t>約瑟取代流便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雅各取代以掃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以撒代替以實瑪利</a:t>
            </a:r>
            <a:endParaRPr lang="en-US" altLang="zh-TW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&gt; </a:t>
            </a:r>
            <a:r>
              <a:rPr lang="zh-TW" altLang="en-US" sz="3200" b="1" dirty="0" smtClean="0"/>
              <a:t>末後的亞當要取代先前的亞當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3200" b="1" dirty="0" smtClean="0"/>
              <a:t>&gt;  </a:t>
            </a:r>
            <a:r>
              <a:rPr lang="zh-TW" altLang="en-US" sz="3200" b="1" dirty="0" smtClean="0"/>
              <a:t>恩典大於過犯 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羅</a:t>
            </a:r>
            <a:r>
              <a:rPr lang="en-US" altLang="zh-TW" sz="3200" b="1" dirty="0" smtClean="0"/>
              <a:t> 5:15]</a:t>
            </a:r>
          </a:p>
          <a:p>
            <a:pPr>
              <a:buNone/>
            </a:pPr>
            <a:r>
              <a:rPr lang="en-US" sz="3200" b="1" dirty="0" smtClean="0"/>
              <a:t>  &gt;  </a:t>
            </a:r>
            <a:r>
              <a:rPr lang="zh-TW" altLang="en-US" sz="3200" b="1" dirty="0" smtClean="0"/>
              <a:t>復活勝過死亡 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林前</a:t>
            </a:r>
            <a:r>
              <a:rPr lang="en-US" altLang="zh-TW" sz="3200" b="1" dirty="0" smtClean="0"/>
              <a:t> 15: 20-22]</a:t>
            </a:r>
          </a:p>
          <a:p>
            <a:pPr>
              <a:buNone/>
            </a:pPr>
            <a:r>
              <a:rPr lang="en-US" sz="3200" b="1" dirty="0" smtClean="0"/>
              <a:t>  &gt;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目的：改變我們的人生與環境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,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 進入神的命定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祝福猶太長兄</a:t>
            </a:r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禱告 </a:t>
            </a:r>
            <a:r>
              <a:rPr lang="en-US" altLang="zh-TW" sz="6000" b="1" dirty="0" smtClean="0"/>
              <a:t>1)</a:t>
            </a:r>
            <a:r>
              <a:rPr lang="zh-TW" alt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zh-TW" sz="3200" b="1" dirty="0" smtClean="0"/>
              <a:t>..</a:t>
            </a:r>
            <a:r>
              <a:rPr lang="zh-TW" altLang="en-US" sz="3200" b="1" dirty="0" smtClean="0"/>
              <a:t>多 結 果 子 的 樹 枝 、 是 泉 旁 多 結 果 的 枝 子 、 他 的 枝 條 探 出 牆 外</a:t>
            </a:r>
            <a:r>
              <a:rPr lang="en-US" altLang="zh-TW" sz="3200" b="1" dirty="0" smtClean="0"/>
              <a:t>…</a:t>
            </a:r>
          </a:p>
          <a:p>
            <a:r>
              <a:rPr lang="en-US" altLang="zh-TW" sz="3200" b="1" dirty="0" smtClean="0"/>
              <a:t>…</a:t>
            </a:r>
            <a:r>
              <a:rPr lang="zh-TW" altLang="en-US" sz="3200" b="1" dirty="0" smtClean="0"/>
              <a:t>那 全 能 者 、 必 將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天 上 所 有 的 福 </a:t>
            </a:r>
            <a:r>
              <a:rPr lang="zh-TW" altLang="en-US" sz="3200" b="1" dirty="0" smtClean="0"/>
              <a:t>、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地 裡 所 藏 的 福 </a:t>
            </a:r>
            <a:r>
              <a:rPr lang="zh-TW" altLang="en-US" sz="3200" b="1" dirty="0" smtClean="0"/>
              <a:t>、 以 及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生 產 乳 養 的 福 </a:t>
            </a:r>
            <a:r>
              <a:rPr lang="zh-TW" altLang="en-US" sz="3200" b="1" dirty="0" smtClean="0"/>
              <a:t>、 都 賜 給 你</a:t>
            </a:r>
            <a:r>
              <a:rPr lang="en-US" altLang="zh-TW" sz="3200" b="1" dirty="0" smtClean="0"/>
              <a:t>..</a:t>
            </a:r>
          </a:p>
          <a:p>
            <a:r>
              <a:rPr lang="zh-TW" altLang="en-US" sz="3200" b="1" dirty="0" smtClean="0"/>
              <a:t>交叉式祝福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恩典大於過犯 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復活勝過死亡</a:t>
            </a:r>
            <a:r>
              <a:rPr lang="en-US" altLang="zh-TW" sz="3200" b="1" dirty="0" smtClean="0"/>
              <a:t>…</a:t>
            </a:r>
          </a:p>
          <a:p>
            <a:pPr>
              <a:buNone/>
            </a:pPr>
            <a:r>
              <a:rPr lang="en-US" sz="3200" b="1" dirty="0" smtClean="0"/>
              <a:t>&gt; </a:t>
            </a:r>
            <a:r>
              <a:rPr lang="zh-TW" altLang="en-US" sz="3200" b="1" dirty="0" smtClean="0"/>
              <a:t>特別為</a:t>
            </a:r>
            <a:r>
              <a:rPr lang="zh-TW" altLang="en-US" sz="3200" b="1" u="sng" dirty="0" smtClean="0"/>
              <a:t>彌賽亞基督徒</a:t>
            </a:r>
            <a:r>
              <a:rPr lang="zh-TW" altLang="en-US" sz="3200" b="1" dirty="0" smtClean="0"/>
              <a:t>牧師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信徒</a:t>
            </a:r>
            <a:r>
              <a:rPr lang="en-US" altLang="zh-TW" sz="3200" b="1" dirty="0" smtClean="0"/>
              <a:t>;</a:t>
            </a:r>
            <a:r>
              <a:rPr lang="zh-TW" altLang="en-US" sz="3200" b="1" dirty="0" smtClean="0"/>
              <a:t> 世界各地想回歸以色列但有困難的猶太人代禱</a:t>
            </a:r>
            <a:r>
              <a:rPr lang="en-US" altLang="zh-TW" sz="3200" b="1" dirty="0" smtClean="0"/>
              <a:t>. 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中國基督徒興起</a:t>
            </a:r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禱告 </a:t>
            </a:r>
            <a:r>
              <a:rPr lang="en-US" altLang="zh-TW" sz="6000" b="1" dirty="0" smtClean="0"/>
              <a:t>2</a:t>
            </a:r>
            <a:r>
              <a:rPr lang="zh-TW" altLang="en-US" sz="6000" b="1" dirty="0" smtClean="0"/>
              <a:t> </a:t>
            </a:r>
            <a:r>
              <a:rPr lang="en-US" altLang="zh-TW" sz="6000" b="1" dirty="0" smtClean="0"/>
              <a:t>)</a:t>
            </a:r>
            <a:r>
              <a:rPr lang="zh-TW" alt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3200" b="1" dirty="0" smtClean="0"/>
              <a:t>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神預備中國如約瑟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是牛 群 中 頭 生 的 、 有 威 嚴 ． 他 的 角 是 野 牛 的 角 、 用 以 牴 觸 萬 邦這 角 、 是 以 法 蓮 的 萬 萬 、 瑪 拿 西 的 千 千  、 直 到 地 極 </a:t>
            </a:r>
            <a:r>
              <a:rPr lang="en-US" altLang="zh-TW" sz="3200" b="1" dirty="0" smtClean="0"/>
              <a:t>.</a:t>
            </a:r>
            <a:r>
              <a:rPr lang="zh-TW" altLang="en-US" sz="3200" b="1" dirty="0" smtClean="0"/>
              <a:t> 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為中國教會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宣教士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傳福音回耶路撒冷禱告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為</a:t>
            </a:r>
            <a:r>
              <a:rPr lang="en-US" altLang="zh-TW" sz="3200" b="1" dirty="0" smtClean="0"/>
              <a:t> FRCC </a:t>
            </a:r>
            <a:r>
              <a:rPr lang="zh-TW" altLang="en-US" sz="3200" b="1" dirty="0" smtClean="0"/>
              <a:t>領袖</a:t>
            </a:r>
            <a:r>
              <a:rPr lang="en-US" altLang="zh-TW" sz="3200" b="1" dirty="0" smtClean="0"/>
              <a:t>,</a:t>
            </a:r>
            <a:r>
              <a:rPr lang="zh-TW" altLang="en-US" sz="3200" b="1" dirty="0" smtClean="0"/>
              <a:t> 代禱者等參加以色列 </a:t>
            </a:r>
            <a:r>
              <a:rPr lang="en-US" altLang="zh-TW" sz="3200" b="1" dirty="0" smtClean="0"/>
              <a:t>“822 </a:t>
            </a:r>
            <a:r>
              <a:rPr lang="zh-TW" altLang="en-US" sz="3200" b="1" dirty="0" smtClean="0"/>
              <a:t>回家特會</a:t>
            </a:r>
            <a:r>
              <a:rPr lang="en-US" altLang="zh-TW" sz="3200" b="1" dirty="0" smtClean="0"/>
              <a:t>” </a:t>
            </a:r>
            <a:r>
              <a:rPr lang="zh-TW" altLang="en-US" sz="3200" b="1" dirty="0" smtClean="0"/>
              <a:t>代禱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旅程平安</a:t>
            </a:r>
            <a:r>
              <a:rPr lang="en-US" altLang="zh-TW" sz="3200" b="1" dirty="0" smtClean="0"/>
              <a:t>,</a:t>
            </a:r>
            <a:r>
              <a:rPr lang="zh-TW" altLang="en-US" sz="3200" b="1" smtClean="0"/>
              <a:t> </a:t>
            </a:r>
            <a:r>
              <a:rPr lang="zh-TW" altLang="en-US" sz="3200" b="1" smtClean="0"/>
              <a:t>各種族間彼此相</a:t>
            </a:r>
            <a:r>
              <a:rPr lang="zh-TW" altLang="en-US" sz="3200" b="1" smtClean="0"/>
              <a:t>愛</a:t>
            </a:r>
            <a:r>
              <a:rPr lang="en-US" altLang="zh-TW" sz="3200" b="1" smtClean="0"/>
              <a:t>,</a:t>
            </a:r>
            <a:r>
              <a:rPr lang="zh-TW" altLang="en-US" sz="3200" b="1" dirty="0" smtClean="0"/>
              <a:t> </a:t>
            </a:r>
            <a:r>
              <a:rPr lang="zh-TW" altLang="en-US" sz="3200" b="1" dirty="0" smtClean="0"/>
              <a:t>愛猶太長兄的心大大點燃</a:t>
            </a:r>
            <a:r>
              <a:rPr lang="en-US" altLang="zh-TW" sz="3200" b="1" dirty="0" smtClean="0"/>
              <a:t>.</a:t>
            </a:r>
            <a:r>
              <a:rPr lang="zh-TW" altLang="en-US" sz="3200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提斯利月（七月）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9/25/14 ~ 10/24/14</a:t>
            </a:r>
            <a:r>
              <a:rPr lang="zh-TW" altLang="en-US" sz="3200" b="1" dirty="0" smtClean="0"/>
              <a:t> 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提</a:t>
            </a:r>
            <a:r>
              <a:rPr lang="zh-TW" altLang="en-US" sz="3200" b="1" dirty="0" smtClean="0"/>
              <a:t>斯利月：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昌盛 ＆倍增</a:t>
            </a:r>
            <a:r>
              <a:rPr lang="zh-TW" altLang="en-US" sz="3200" b="1" dirty="0" smtClean="0"/>
              <a:t>（年底的收藏節）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吹角 節＆贖罪日：神的公義＆審判 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住棚節：歡樂</a:t>
            </a:r>
            <a:endParaRPr lang="en-US" altLang="zh-TW" sz="3200" b="1" dirty="0" smtClean="0"/>
          </a:p>
          <a:p>
            <a:r>
              <a:rPr lang="en-US" sz="3200" b="1" dirty="0" smtClean="0"/>
              <a:t> </a:t>
            </a:r>
            <a:r>
              <a:rPr lang="zh-TW" altLang="en-US" sz="3200" b="1" dirty="0" smtClean="0"/>
              <a:t>以法連的月份</a:t>
            </a:r>
            <a:r>
              <a:rPr lang="en-US" altLang="zh-TW" sz="3200" b="1" dirty="0" smtClean="0"/>
              <a:t>: 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雙倍的祝福</a:t>
            </a:r>
            <a:endParaRPr lang="en-US" altLang="zh-TW" sz="32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[</a:t>
            </a:r>
            <a:r>
              <a:rPr lang="zh-TW" altLang="en-US" sz="3200" b="1" dirty="0" smtClean="0"/>
              <a:t>創</a:t>
            </a:r>
            <a:r>
              <a:rPr lang="en-US" altLang="zh-TW" sz="3200" b="1" dirty="0" smtClean="0"/>
              <a:t>41:52</a:t>
            </a:r>
            <a:r>
              <a:rPr lang="en-US" sz="3200" b="1" dirty="0" smtClean="0"/>
              <a:t> ]</a:t>
            </a:r>
            <a:r>
              <a:rPr lang="zh-TW" altLang="en-US" sz="3200" b="1" dirty="0" smtClean="0"/>
              <a:t>他 給 次 子 起 名 叫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以 法 蓮 </a:t>
            </a:r>
            <a:r>
              <a:rPr lang="zh-TW" altLang="en-US" sz="3200" b="1" dirty="0" smtClean="0"/>
              <a:t>、 </a:t>
            </a:r>
            <a:r>
              <a:rPr lang="en-US" altLang="zh-TW" sz="3200" b="1" dirty="0" smtClean="0"/>
              <a:t>〔 </a:t>
            </a:r>
            <a:r>
              <a:rPr lang="zh-TW" altLang="en-US" sz="3200" b="1" dirty="0" smtClean="0"/>
              <a:t>就 是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使 之 昌 盛 </a:t>
            </a:r>
            <a:r>
              <a:rPr lang="zh-TW" altLang="en-US" sz="3200" b="1" dirty="0" smtClean="0"/>
              <a:t>的 意 思 </a:t>
            </a:r>
            <a:r>
              <a:rPr lang="en-US" altLang="zh-TW" sz="3200" b="1" dirty="0" smtClean="0"/>
              <a:t>〕 </a:t>
            </a:r>
            <a:r>
              <a:rPr lang="zh-TW" altLang="en-US" sz="3200" b="1" dirty="0" smtClean="0"/>
              <a:t>因 為 他 說 、 　 神 使 我 在 受 苦 的 地 方 昌 盛 。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81200" y="4343400"/>
            <a:ext cx="2514600" cy="19050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瑪西班月（八月）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 又稱布勒月</a:t>
            </a:r>
            <a:r>
              <a:rPr lang="en-US" altLang="zh-TW" sz="3200" b="1" dirty="0" err="1" smtClean="0"/>
              <a:t>Bul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瑪西班月是猶太曆中唯一沒有節日和特別誡命的月份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猶太人一般認為，這個月是為了彌賽亞來時所預留的（他們相信彌賽亞會在瑪西班月建立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第三聖殿</a:t>
            </a:r>
            <a:r>
              <a:rPr lang="zh-TW" altLang="en-US" sz="3200" b="1" dirty="0" smtClean="0"/>
              <a:t>）</a:t>
            </a:r>
            <a:endParaRPr lang="en-US" altLang="zh-TW" sz="3200" b="1" dirty="0" smtClean="0"/>
          </a:p>
          <a:p>
            <a:pPr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洪水毀滅 </a:t>
            </a:r>
            <a:r>
              <a:rPr lang="en-US" altLang="zh-TW" sz="6000" b="1" dirty="0" smtClean="0"/>
              <a:t>(1)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創</a:t>
            </a:r>
            <a:r>
              <a:rPr lang="en-US" altLang="zh-TW" sz="3200" b="1" dirty="0" smtClean="0"/>
              <a:t>7:11, 8:13-14]</a:t>
            </a:r>
            <a:r>
              <a:rPr lang="zh-TW" altLang="en-US" sz="3200" b="1" dirty="0" smtClean="0"/>
              <a:t>當 挪 亞 六 百 歲 、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二 月 十 七 日 那 一 天 </a:t>
            </a:r>
            <a:r>
              <a:rPr lang="zh-TW" altLang="en-US" sz="3200" b="1" dirty="0" smtClean="0"/>
              <a:t>、 大 淵 的 泉 源 、 都 裂 開 了 、 天 上 的 窗 戶 、 也 敞 開 了 </a:t>
            </a:r>
            <a:r>
              <a:rPr lang="en-US" altLang="zh-TW" sz="3200" b="1" dirty="0" smtClean="0"/>
              <a:t>…</a:t>
            </a:r>
            <a:r>
              <a:rPr lang="zh-TW" altLang="en-US" sz="3200" b="1" dirty="0" smtClean="0"/>
              <a:t> 到 挪 亞 六 百 零 一 歲 、 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正 月 初 一 </a:t>
            </a:r>
            <a:r>
              <a:rPr lang="zh-TW" altLang="en-US" sz="3200" b="1" dirty="0" smtClean="0"/>
              <a:t>日 、 地 上 的 水 都 乾 了 ． 挪 亞 撤 去 方 舟 的 蓋 觀 看 、 便 見 地 面 上 乾 了 。到 了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二 月 二 十 七 日 </a:t>
            </a:r>
            <a:r>
              <a:rPr lang="zh-TW" altLang="en-US" sz="3200" b="1" dirty="0" smtClean="0"/>
              <a:t>、 地 就 都 乾 了 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 </a:t>
            </a:r>
            <a:r>
              <a:rPr lang="en-US" sz="3200" b="1" dirty="0" smtClean="0"/>
              <a:t> </a:t>
            </a:r>
            <a:r>
              <a:rPr lang="zh-TW" altLang="en-US" sz="3200" b="1" dirty="0" smtClean="0"/>
              <a:t>神的審判 ＆新的開始</a:t>
            </a:r>
            <a:endParaRPr lang="en-US" altLang="zh-TW" sz="3200" b="1" dirty="0" smtClean="0"/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瑪拿西的月份 </a:t>
            </a:r>
            <a:r>
              <a:rPr lang="en-US" altLang="zh-TW" sz="6000" b="1" dirty="0" smtClean="0"/>
              <a:t>(1)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 </a:t>
            </a:r>
            <a:r>
              <a:rPr lang="zh-TW" altLang="en-US" sz="3200" dirty="0" smtClean="0"/>
              <a:t>瑪拿西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「使之忘了」、「跳過」、「往上並離開」，這支派得著約瑟的力量，使人可以忘記艱難與試煉。</a:t>
            </a:r>
            <a:endParaRPr lang="en-US" altLang="zh-TW" sz="3200" dirty="0" smtClean="0"/>
          </a:p>
          <a:p>
            <a:r>
              <a:rPr lang="en-US" sz="3200" b="1" dirty="0" smtClean="0"/>
              <a:t> </a:t>
            </a:r>
            <a:r>
              <a:rPr lang="zh-TW" altLang="en-US" sz="3200" dirty="0" smtClean="0"/>
              <a:t> </a:t>
            </a:r>
            <a:r>
              <a:rPr lang="en-US" altLang="zh-TW" sz="3200" dirty="0" smtClean="0"/>
              <a:t>[</a:t>
            </a:r>
            <a:r>
              <a:rPr lang="zh-TW" altLang="en-US" sz="3200" dirty="0" smtClean="0"/>
              <a:t>創</a:t>
            </a:r>
            <a:r>
              <a:rPr lang="en-US" altLang="zh-TW" sz="3200" dirty="0" smtClean="0"/>
              <a:t>41:51 ]</a:t>
            </a:r>
            <a:r>
              <a:rPr lang="zh-TW" altLang="en-US" sz="3200" dirty="0" smtClean="0"/>
              <a:t>約 瑟 給 長 子 起 名 叫 瑪 拿 西 、 </a:t>
            </a:r>
            <a:r>
              <a:rPr lang="en-US" altLang="zh-TW" sz="3200" dirty="0" smtClean="0"/>
              <a:t>〔 </a:t>
            </a:r>
            <a:r>
              <a:rPr lang="zh-TW" altLang="en-US" sz="3200" dirty="0" smtClean="0"/>
              <a:t>就 是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使 之 忘 了 </a:t>
            </a:r>
            <a:r>
              <a:rPr lang="zh-TW" altLang="en-US" sz="3200" dirty="0" smtClean="0"/>
              <a:t>的 意 思 </a:t>
            </a:r>
            <a:r>
              <a:rPr lang="en-US" altLang="zh-TW" sz="3200" dirty="0" smtClean="0"/>
              <a:t>〕 </a:t>
            </a:r>
            <a:r>
              <a:rPr lang="zh-TW" altLang="en-US" sz="3200" dirty="0" smtClean="0"/>
              <a:t>因 為 他 說 、 　 神 使 我 忘 了 一 切 的 困 苦 、 和 我 父 的 全 家</a:t>
            </a:r>
            <a:endParaRPr 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267200" y="-3124200"/>
            <a:ext cx="15544800" cy="140970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33800" y="3810000"/>
            <a:ext cx="2057400" cy="12954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5867400" y="26670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5867400" y="19812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276600" y="12954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267200" y="12954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257800" y="13716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800600" y="19050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4114800" y="3962400"/>
            <a:ext cx="304800" cy="304800"/>
          </a:xfrm>
          <a:prstGeom prst="star6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5029200" y="3962400"/>
            <a:ext cx="304800" cy="304800"/>
          </a:xfrm>
          <a:prstGeom prst="star6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124200" y="3962400"/>
            <a:ext cx="304800" cy="304800"/>
          </a:xfrm>
          <a:prstGeom prst="star6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6248400" y="5257800"/>
            <a:ext cx="304800" cy="304800"/>
          </a:xfrm>
          <a:prstGeom prst="star6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拉結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29400" y="5410200"/>
            <a:ext cx="533400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4-Point Star 25"/>
          <p:cNvSpPr/>
          <p:nvPr/>
        </p:nvSpPr>
        <p:spPr>
          <a:xfrm>
            <a:off x="6248400" y="4648200"/>
            <a:ext cx="304800" cy="304800"/>
          </a:xfrm>
          <a:prstGeom prst="star4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294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6600" y="464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利亞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304800"/>
            <a:ext cx="9829800" cy="131064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24200" y="-1295400"/>
            <a:ext cx="3200400" cy="9906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0400" y="4038600"/>
            <a:ext cx="2362200" cy="68580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elen Wang\Documents\FRCC_Israel\Monthly_Feasts\388px-12_tribù_in_Israe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3999" cy="815339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438400" y="1600200"/>
            <a:ext cx="6019800" cy="182880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352800"/>
            <a:ext cx="2362200" cy="7620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666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1615</TotalTime>
  <Words>1440</Words>
  <Application>Microsoft Office PowerPoint</Application>
  <PresentationFormat>On-screen Show (4:3)</PresentationFormat>
  <Paragraphs>72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瑪西班月 (Cheshvan) 10/25/14 ~ 11/22/14</vt:lpstr>
      <vt:lpstr>提斯利月（七月）</vt:lpstr>
      <vt:lpstr>Slide 3</vt:lpstr>
      <vt:lpstr>瑪西班月（八月）</vt:lpstr>
      <vt:lpstr>洪水毀滅 (1)</vt:lpstr>
      <vt:lpstr>瑪拿西的月份 (1)</vt:lpstr>
      <vt:lpstr>Slide 7</vt:lpstr>
      <vt:lpstr>Slide 8</vt:lpstr>
      <vt:lpstr>Slide 9</vt:lpstr>
      <vt:lpstr>雅各的祝福 (1)</vt:lpstr>
      <vt:lpstr>雅各的祝福 (2)</vt:lpstr>
      <vt:lpstr>雅各的祝福 (3)</vt:lpstr>
      <vt:lpstr>摩西的祝福 </vt:lpstr>
      <vt:lpstr>交叉式的祝福 </vt:lpstr>
      <vt:lpstr>祝福猶太長兄(禱告 1) </vt:lpstr>
      <vt:lpstr>中國基督徒興起(禱告 2 )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瑪西班月</dc:title>
  <dc:creator>mwang09</dc:creator>
  <cp:lastModifiedBy>Chungchi Wang</cp:lastModifiedBy>
  <cp:revision>171</cp:revision>
  <dcterms:created xsi:type="dcterms:W3CDTF">2014-10-25T22:44:58Z</dcterms:created>
  <dcterms:modified xsi:type="dcterms:W3CDTF">2014-11-02T01:23:26Z</dcterms:modified>
</cp:coreProperties>
</file>