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82" r:id="rId4"/>
    <p:sldId id="280" r:id="rId5"/>
    <p:sldId id="289" r:id="rId6"/>
    <p:sldId id="290" r:id="rId7"/>
    <p:sldId id="285" r:id="rId8"/>
    <p:sldId id="273" r:id="rId9"/>
    <p:sldId id="287" r:id="rId10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39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100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39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400" tIns="46700" rIns="93400" bIns="46700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400" tIns="46700" rIns="93400" bIns="4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zh-TW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85ACDB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buClr>
                <a:schemeClr val="lt1"/>
              </a:buClr>
              <a:buFont typeface="Quattrocento"/>
              <a:buNone/>
              <a:defRPr/>
            </a:lvl1pPr>
            <a:lvl2pPr rtl="0">
              <a:buClr>
                <a:schemeClr val="lt1"/>
              </a:buClr>
              <a:buFont typeface="Quattrocento"/>
              <a:buNone/>
              <a:defRPr/>
            </a:lvl2pPr>
            <a:lvl3pPr rtl="0">
              <a:buClr>
                <a:schemeClr val="lt1"/>
              </a:buClr>
              <a:buFont typeface="Quattrocento"/>
              <a:buNone/>
              <a:defRPr/>
            </a:lvl3pPr>
            <a:lvl4pPr rtl="0">
              <a:buClr>
                <a:schemeClr val="lt1"/>
              </a:buClr>
              <a:buFont typeface="Quattrocento"/>
              <a:buNone/>
              <a:defRPr/>
            </a:lvl4pPr>
            <a:lvl5pPr rtl="0">
              <a:buClr>
                <a:schemeClr val="lt1"/>
              </a:buClr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</p:grpSp>
      <p:sp>
        <p:nvSpPr>
          <p:cNvPr id="18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9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20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</a:rPr>
              <a:t>FRCC Israel H&amp;B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FDEE43-7F84-4D3A-B0FD-A5C162737539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248AF1-AA91-4327-8AB5-09F004625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5C6-BC93-4ED2-B44F-0A9D395DA275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5715-6257-45B0-BAFB-3234F7CC89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3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1888-7B63-457D-99F1-93D71B336FC0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1C91-BE15-4E1A-805B-3A2CBD33B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0F70-E166-48EA-8F81-ED509A5C599C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4002-0114-49AC-8D87-AB0E2735C8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B964-6604-40C7-86A4-DE6D4A3B2D87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D5E2-98A2-4669-AAC4-792A10B06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21C-066A-4214-8B85-F7C088FCBE7A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3B35-F897-49C6-B1AC-3AE788178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7A22-6C94-48E8-8265-EDEF10832DDB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DF75-D454-498E-BF75-55A697FBE0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EB4B-A80C-40D1-AF08-6BF2AFEFD54F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24D5-3308-463F-8004-FB5CFB2755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D6F3-0B21-4BB0-8C6D-D01C3A8AA8A6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B691-4963-43E4-B459-69016BE16D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7552-177C-4073-8B9E-FF5F01F72486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90A0-56F1-4617-BC9B-66E7C7B78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7A65-A52B-4C72-9B01-C49C543D89B8}" type="datetime1">
              <a:rPr lang="en-US">
                <a:solidFill>
                  <a:srgbClr val="FFFFFF"/>
                </a:solidFill>
              </a:rPr>
              <a:pPr>
                <a:defRPr/>
              </a:pPr>
              <a:t>8/1/2014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4EDF-FAD6-429F-99D8-D35E773286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1"/>
              </a:buClr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1"/>
              </a:buClr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rgbClr val="9CC4F4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w="4445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Font typeface="Quattrocento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marR="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marR="0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marR="0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marR="0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marR="0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marR="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marR="0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marR="0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1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3D06B-B88F-41EB-B004-4877C277070B}" type="datetime1">
              <a:rPr lang="en-US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E6957-7347-4F38-9B19-0131E6319937}" type="slidenum">
              <a:rPr lang="en-US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1032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033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034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</a:rPr>
              <a:t>FRCC Israel H&amp;B</a:t>
            </a:r>
          </a:p>
        </p:txBody>
      </p:sp>
    </p:spTree>
    <p:extLst>
      <p:ext uri="{BB962C8B-B14F-4D97-AF65-F5344CB8AC3E}">
        <p14:creationId xmlns:p14="http://schemas.microsoft.com/office/powerpoint/2010/main" val="3423351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85800" y="838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TW" altLang="en-US" sz="6000" dirty="0">
                <a:solidFill>
                  <a:schemeClr val="bg1"/>
                </a:solidFill>
              </a:rPr>
              <a:t>以色</a:t>
            </a:r>
            <a:r>
              <a:rPr lang="zh-TW" altLang="en-US" sz="6000" dirty="0" smtClean="0">
                <a:solidFill>
                  <a:schemeClr val="bg1"/>
                </a:solidFill>
              </a:rPr>
              <a:t>列與</a:t>
            </a:r>
            <a:r>
              <a:rPr lang="zh-TW" altLang="en-US" sz="6000" dirty="0">
                <a:solidFill>
                  <a:schemeClr val="bg1"/>
                </a:solidFill>
              </a:rPr>
              <a:t>哈瑪</a:t>
            </a:r>
            <a:r>
              <a:rPr lang="zh-TW" altLang="en-US" sz="6000" dirty="0" smtClean="0">
                <a:solidFill>
                  <a:schemeClr val="bg1"/>
                </a:solidFill>
              </a:rPr>
              <a:t>斯衝</a:t>
            </a:r>
            <a:r>
              <a:rPr lang="zh-TW" altLang="en-US" sz="6000" dirty="0">
                <a:solidFill>
                  <a:schemeClr val="bg1"/>
                </a:solidFill>
              </a:rPr>
              <a:t>突</a:t>
            </a:r>
            <a:endParaRPr lang="zh-TW" sz="6000" b="1" i="0" u="none" strike="noStrike" cap="none" baseline="0" dirty="0">
              <a:solidFill>
                <a:schemeClr val="bg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828800"/>
            <a:ext cx="4488873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53721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3058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solidFill>
                  <a:srgbClr val="FFFF00"/>
                </a:solidFill>
              </a:rPr>
              <a:t>願耶和華在你遭難的日子應允你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哈</a:t>
            </a:r>
            <a:r>
              <a:rPr lang="zh-TW" altLang="en-US" sz="4000" dirty="0"/>
              <a:t>瑪</a:t>
            </a:r>
            <a:r>
              <a:rPr lang="zh-TW" altLang="en-US" sz="4000" dirty="0" smtClean="0"/>
              <a:t>斯發</a:t>
            </a:r>
            <a:r>
              <a:rPr lang="zh-TW" altLang="en-US" sz="4000" dirty="0"/>
              <a:t>言人</a:t>
            </a:r>
            <a:r>
              <a:rPr lang="en-US" altLang="zh-TW" sz="4000" dirty="0"/>
              <a:t>Sami Abu </a:t>
            </a:r>
            <a:r>
              <a:rPr lang="en-US" altLang="zh-TW" sz="4000" dirty="0" err="1"/>
              <a:t>Zuhri</a:t>
            </a:r>
            <a:r>
              <a:rPr lang="zh-TW" altLang="en-US" sz="4000" dirty="0"/>
              <a:t>說，使用平民為「人肉盾牌」的策略一向能有效地喝止以色列軍事行</a:t>
            </a:r>
            <a:r>
              <a:rPr lang="zh-TW" altLang="en-US" sz="4000" dirty="0" smtClean="0"/>
              <a:t>動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因</a:t>
            </a:r>
            <a:r>
              <a:rPr lang="zh-TW" altLang="en-US" sz="4000" dirty="0"/>
              <a:t>此哈瑪斯鼓勵平民百姓以肉身抵擋以色</a:t>
            </a:r>
            <a:r>
              <a:rPr lang="zh-TW" altLang="en-US" sz="4000" dirty="0" smtClean="0"/>
              <a:t>列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我們很容易被媒體影響，並傾向於其中一方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292255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3058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solidFill>
                  <a:srgbClr val="FFFF00"/>
                </a:solidFill>
              </a:rPr>
              <a:t>願耶和華在你遭難的日子應允你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迦</a:t>
            </a:r>
            <a:r>
              <a:rPr lang="zh-TW" altLang="en-US" sz="4000" dirty="0" smtClean="0"/>
              <a:t>薩一日</a:t>
            </a:r>
            <a:r>
              <a:rPr lang="en-US" altLang="zh-TW" sz="4000" dirty="0" smtClean="0"/>
              <a:t>99</a:t>
            </a:r>
            <a:r>
              <a:rPr lang="zh-TW" altLang="en-US" sz="4000" dirty="0" smtClean="0"/>
              <a:t>枚</a:t>
            </a:r>
            <a:r>
              <a:rPr lang="zh-TW" altLang="en-US" sz="4000" dirty="0"/>
              <a:t>飛</a:t>
            </a:r>
            <a:r>
              <a:rPr lang="zh-TW" altLang="en-US" sz="4000" dirty="0" smtClean="0"/>
              <a:t>彈射</a:t>
            </a:r>
            <a:r>
              <a:rPr lang="zh-TW" altLang="en-US" sz="4000" dirty="0"/>
              <a:t>進以色</a:t>
            </a:r>
            <a:r>
              <a:rPr lang="zh-TW" altLang="en-US" sz="4000" dirty="0" smtClean="0"/>
              <a:t>列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以色</a:t>
            </a:r>
            <a:r>
              <a:rPr lang="zh-TW" altLang="en-US" sz="4000" dirty="0" smtClean="0"/>
              <a:t>列在</a:t>
            </a:r>
            <a:r>
              <a:rPr lang="zh-TW" altLang="en-US" sz="4000" dirty="0"/>
              <a:t>被</a:t>
            </a:r>
            <a:r>
              <a:rPr lang="zh-TW" altLang="en-US" sz="4000" dirty="0" smtClean="0"/>
              <a:t>發</a:t>
            </a:r>
            <a:r>
              <a:rPr lang="zh-TW" altLang="en-US" sz="4000" dirty="0"/>
              <a:t>射</a:t>
            </a:r>
            <a:r>
              <a:rPr lang="zh-TW" altLang="en-US" sz="4000" dirty="0" smtClean="0"/>
              <a:t>一</a:t>
            </a:r>
            <a:r>
              <a:rPr lang="zh-TW" altLang="en-US" sz="4000" dirty="0"/>
              <a:t>千多枚導彈</a:t>
            </a:r>
            <a:r>
              <a:rPr lang="zh-TW" altLang="en-US" sz="4000" dirty="0" smtClean="0"/>
              <a:t>後</a:t>
            </a:r>
            <a:r>
              <a:rPr lang="en-US" altLang="zh-TW" sz="4000" dirty="0"/>
              <a:t>,</a:t>
            </a:r>
            <a:r>
              <a:rPr lang="zh-TW" altLang="en-US" sz="4000" dirty="0" smtClean="0"/>
              <a:t>「</a:t>
            </a:r>
            <a:r>
              <a:rPr lang="zh-TW" altLang="en-US" sz="4000" dirty="0"/>
              <a:t>防禦邊線」地面軍事行動（</a:t>
            </a:r>
            <a:r>
              <a:rPr lang="en-US" altLang="zh-TW" sz="4000" dirty="0"/>
              <a:t>Operation Protective  Edge</a:t>
            </a:r>
            <a:r>
              <a:rPr lang="zh-TW" altLang="en-US" sz="4000" dirty="0" smtClean="0"/>
              <a:t>）</a:t>
            </a:r>
            <a:r>
              <a:rPr lang="en-US" altLang="zh-TW" sz="4000" dirty="0" smtClean="0"/>
              <a:t>: </a:t>
            </a:r>
            <a:r>
              <a:rPr lang="zh-TW" altLang="en-US" sz="4000" dirty="0" smtClean="0"/>
              <a:t>哈</a:t>
            </a:r>
            <a:r>
              <a:rPr lang="zh-TW" altLang="en-US" sz="4000" dirty="0"/>
              <a:t>瑪斯</a:t>
            </a:r>
            <a:r>
              <a:rPr lang="zh-TW" altLang="en-US" sz="4000" dirty="0" smtClean="0"/>
              <a:t>的飛</a:t>
            </a:r>
            <a:r>
              <a:rPr lang="zh-TW" altLang="en-US" sz="4000" dirty="0"/>
              <a:t>彈發射中心</a:t>
            </a:r>
            <a:r>
              <a:rPr lang="zh-TW" altLang="en-US" sz="4000" dirty="0" smtClean="0"/>
              <a:t>或地</a:t>
            </a:r>
            <a:r>
              <a:rPr lang="zh-TW" altLang="en-US" sz="4000" dirty="0"/>
              <a:t>下隧</a:t>
            </a:r>
            <a:r>
              <a:rPr lang="zh-TW" altLang="en-US" sz="4000" dirty="0" smtClean="0"/>
              <a:t>道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/>
              <a:t>希伯來文</a:t>
            </a:r>
            <a:r>
              <a:rPr lang="en-US" altLang="zh-TW" sz="3600" dirty="0"/>
              <a:t>(</a:t>
            </a:r>
            <a:r>
              <a:rPr lang="en-US" altLang="zh-TW" sz="3600" dirty="0" err="1"/>
              <a:t>Tzuk</a:t>
            </a:r>
            <a:r>
              <a:rPr lang="en-US" altLang="zh-TW" sz="3600" dirty="0"/>
              <a:t> </a:t>
            </a:r>
            <a:r>
              <a:rPr lang="en-US" altLang="zh-TW" sz="3600" dirty="0" err="1"/>
              <a:t>Eitan</a:t>
            </a:r>
            <a:r>
              <a:rPr lang="en-US" altLang="zh-TW" sz="3600" dirty="0"/>
              <a:t>)</a:t>
            </a:r>
            <a:r>
              <a:rPr lang="zh-TW" altLang="en-US" sz="3600" dirty="0" smtClean="0"/>
              <a:t>是「</a:t>
            </a:r>
            <a:r>
              <a:rPr lang="zh-TW" altLang="en-US" sz="3600" dirty="0"/>
              <a:t>堅定崖」</a:t>
            </a:r>
            <a:r>
              <a:rPr lang="en-US" altLang="zh-TW" sz="3600" dirty="0"/>
              <a:t>(Firm Cliff</a:t>
            </a:r>
            <a:r>
              <a:rPr lang="en-US" altLang="zh-TW" dirty="0" smtClean="0"/>
              <a:t>): </a:t>
            </a:r>
            <a:r>
              <a:rPr lang="en-US" altLang="zh-TW" sz="3600" dirty="0" smtClean="0"/>
              <a:t>1948</a:t>
            </a:r>
            <a:r>
              <a:rPr lang="zh-TW" altLang="en-US" sz="3600" dirty="0"/>
              <a:t>年的獨立宣</a:t>
            </a:r>
            <a:r>
              <a:rPr lang="zh-TW" altLang="en-US" sz="3600" dirty="0" smtClean="0"/>
              <a:t>言以</a:t>
            </a:r>
            <a:r>
              <a:rPr lang="zh-TW" altLang="en-US" sz="3600" dirty="0"/>
              <a:t>色列稱神</a:t>
            </a:r>
            <a:r>
              <a:rPr lang="zh-TW" altLang="en-US" sz="3600" dirty="0" smtClean="0"/>
              <a:t>為以</a:t>
            </a:r>
            <a:r>
              <a:rPr lang="zh-TW" altLang="en-US" sz="3600" dirty="0"/>
              <a:t>色</a:t>
            </a:r>
            <a:r>
              <a:rPr lang="zh-TW" altLang="en-US" sz="3600" dirty="0" smtClean="0"/>
              <a:t>列磐</a:t>
            </a:r>
            <a:r>
              <a:rPr lang="zh-TW" altLang="en-US" sz="3600" dirty="0"/>
              <a:t>石</a:t>
            </a:r>
            <a:r>
              <a:rPr lang="en-US" altLang="zh-TW" sz="3600" dirty="0"/>
              <a:t>(The Rock of Israel</a:t>
            </a:r>
            <a:r>
              <a:rPr lang="en-US" altLang="zh-TW" sz="3600" dirty="0" smtClean="0"/>
              <a:t>)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6493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3058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solidFill>
                  <a:srgbClr val="FFFF00"/>
                </a:solidFill>
              </a:rPr>
              <a:t>願耶和華在你遭難的日子應允你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以巴衝突以</a:t>
            </a:r>
            <a:r>
              <a:rPr lang="zh-TW" altLang="en-US" sz="4000" dirty="0" smtClean="0"/>
              <a:t>來已</a:t>
            </a:r>
            <a:r>
              <a:rPr lang="zh-TW" altLang="en-US" sz="4000" dirty="0"/>
              <a:t>造成至</a:t>
            </a:r>
            <a:r>
              <a:rPr lang="zh-TW" altLang="en-US" sz="4000" dirty="0" smtClean="0"/>
              <a:t>少</a:t>
            </a:r>
            <a:r>
              <a:rPr lang="en-US" altLang="zh-TW" sz="4000" dirty="0" smtClean="0"/>
              <a:t>1450</a:t>
            </a:r>
            <a:r>
              <a:rPr lang="zh-TW" altLang="en-US" sz="4000" dirty="0" smtClean="0"/>
              <a:t>巴</a:t>
            </a:r>
            <a:r>
              <a:rPr lang="zh-TW" altLang="en-US" sz="4000" dirty="0"/>
              <a:t>勒斯坦人以</a:t>
            </a:r>
            <a:r>
              <a:rPr lang="zh-TW" altLang="en-US" sz="4000" dirty="0" smtClean="0"/>
              <a:t>及</a:t>
            </a:r>
            <a:r>
              <a:rPr lang="en-US" altLang="zh-TW" sz="4000" dirty="0" smtClean="0"/>
              <a:t>60</a:t>
            </a:r>
            <a:r>
              <a:rPr lang="zh-TW" altLang="en-US" sz="4000" dirty="0" smtClean="0"/>
              <a:t>名</a:t>
            </a:r>
            <a:r>
              <a:rPr lang="zh-TW" altLang="en-US" sz="4000" dirty="0"/>
              <a:t>以色列人喪</a:t>
            </a:r>
            <a:r>
              <a:rPr lang="zh-TW" altLang="en-US" sz="4000" dirty="0" smtClean="0"/>
              <a:t>生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航</a:t>
            </a:r>
            <a:r>
              <a:rPr lang="zh-TW" altLang="en-US" sz="4000" dirty="0"/>
              <a:t>空公司停飛本古里昂國際機</a:t>
            </a:r>
            <a:r>
              <a:rPr lang="zh-TW" altLang="en-US" sz="4000" dirty="0" smtClean="0"/>
              <a:t>場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在</a:t>
            </a:r>
            <a:r>
              <a:rPr lang="zh-TW" altLang="en-US" sz="4000" dirty="0"/>
              <a:t>以色列，西</a:t>
            </a:r>
            <a:r>
              <a:rPr lang="zh-TW" altLang="en-US" sz="4000" dirty="0" smtClean="0"/>
              <a:t>岸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以</a:t>
            </a:r>
            <a:r>
              <a:rPr lang="zh-TW" altLang="en-US" sz="4000" dirty="0"/>
              <a:t>及耶路撒冷爆發暴力的抗議行動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英</a:t>
            </a:r>
            <a:r>
              <a:rPr lang="zh-TW" altLang="en-US" sz="4000" dirty="0"/>
              <a:t>、法、西、美等</a:t>
            </a:r>
            <a:r>
              <a:rPr lang="zh-TW" altLang="en-US" sz="4000" dirty="0" smtClean="0"/>
              <a:t>國也</a:t>
            </a:r>
            <a:r>
              <a:rPr lang="zh-TW" altLang="en-US" sz="4000" dirty="0"/>
              <a:t>有大規模的抗議反以遊行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78754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3058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solidFill>
                  <a:srgbClr val="FFFF00"/>
                </a:solidFill>
              </a:rPr>
              <a:t>願耶和華在你遭難的日子應允你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以色列駐德國大使</a:t>
            </a:r>
            <a:r>
              <a:rPr lang="en-US" altLang="zh-TW" sz="4000" dirty="0" smtClean="0"/>
              <a:t>YH </a:t>
            </a:r>
            <a:r>
              <a:rPr lang="en-US" altLang="zh-TW" sz="4000" dirty="0" err="1" smtClean="0"/>
              <a:t>Handelsman</a:t>
            </a:r>
            <a:r>
              <a:rPr lang="zh-TW" altLang="en-US" sz="4000" dirty="0" smtClean="0"/>
              <a:t>說</a:t>
            </a:r>
            <a:r>
              <a:rPr lang="en-US" altLang="zh-TW" sz="4000" dirty="0" smtClean="0"/>
              <a:t>”</a:t>
            </a:r>
            <a:r>
              <a:rPr lang="zh-TW" altLang="en-US" sz="4000" dirty="0" smtClean="0"/>
              <a:t>猶</a:t>
            </a:r>
            <a:r>
              <a:rPr lang="zh-TW" altLang="en-US" sz="4000" dirty="0"/>
              <a:t>太人在柏林大街上被追趕，就像</a:t>
            </a:r>
            <a:r>
              <a:rPr lang="zh-TW" altLang="en-US" sz="4000" dirty="0" smtClean="0"/>
              <a:t>是</a:t>
            </a:r>
            <a:r>
              <a:rPr lang="en-US" altLang="zh-TW" sz="4000" dirty="0" smtClean="0"/>
              <a:t>1938</a:t>
            </a:r>
            <a:r>
              <a:rPr lang="zh-TW" altLang="en-US" sz="4000" dirty="0"/>
              <a:t>年一樣</a:t>
            </a:r>
            <a:r>
              <a:rPr lang="en-US" altLang="zh-TW" sz="4000" dirty="0" smtClean="0"/>
              <a:t>...”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巴</a:t>
            </a:r>
            <a:r>
              <a:rPr lang="zh-TW" altLang="en-US" sz="4000" dirty="0"/>
              <a:t>黎大規模暴力反猶行動，使法國猶太人人人自危。納坦雅胡則被醜化為魔</a:t>
            </a:r>
            <a:r>
              <a:rPr lang="zh-TW" altLang="en-US" sz="4000" dirty="0" smtClean="0"/>
              <a:t>鬼</a:t>
            </a:r>
            <a:endParaRPr lang="zh-TW" altLang="en-US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聯</a:t>
            </a:r>
            <a:r>
              <a:rPr lang="zh-TW" altLang="en-US" sz="4000" dirty="0"/>
              <a:t>合國人權理事會</a:t>
            </a:r>
            <a:r>
              <a:rPr lang="en-US" altLang="zh-TW" sz="4000" dirty="0"/>
              <a:t>(UNCHR)</a:t>
            </a:r>
            <a:r>
              <a:rPr lang="zh-TW" altLang="en-US" sz="4000" dirty="0"/>
              <a:t>譴責以色列，並警告以色</a:t>
            </a:r>
            <a:r>
              <a:rPr lang="zh-TW" altLang="en-US" sz="4000" dirty="0" smtClean="0"/>
              <a:t>列觸</a:t>
            </a:r>
            <a:r>
              <a:rPr lang="zh-TW" altLang="en-US" sz="4000" dirty="0"/>
              <a:t>犯國際法並犯</a:t>
            </a:r>
            <a:r>
              <a:rPr lang="zh-TW" altLang="en-US" sz="4000" dirty="0" smtClean="0"/>
              <a:t>了戰</a:t>
            </a:r>
            <a:r>
              <a:rPr lang="zh-TW" altLang="en-US" sz="4000" dirty="0"/>
              <a:t>爭罪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31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/>
              <a:t>1</a:t>
            </a:r>
            <a:r>
              <a:rPr lang="en-US" altLang="zh-TW" sz="3600" dirty="0" smtClean="0"/>
              <a:t>.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面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對以巴議題，真理成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為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教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會判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斷的準繩</a:t>
            </a:r>
            <a:endParaRPr lang="zh-TW" altLang="en-US" sz="3600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24800" cy="533400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求主恩待教會，幫助我們謙卑，領受愛真理的心。開我們的眼，面對以巴議題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，不</a:t>
            </a:r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受世界混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淆</a:t>
            </a:r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，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真</a:t>
            </a:r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理成為我們判斷的準繩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。</a:t>
            </a:r>
            <a:endParaRPr lang="en-US" altLang="zh-TW" sz="36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zh-TW" altLang="en-US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詩</a:t>
            </a:r>
            <a:r>
              <a:rPr lang="zh-TW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篇</a:t>
            </a:r>
            <a:r>
              <a:rPr lang="en-US" altLang="zh-TW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131:1</a:t>
            </a:r>
            <a:r>
              <a:rPr lang="zh-TW" altLang="en-US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耶</a:t>
            </a:r>
            <a:r>
              <a:rPr lang="zh-TW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和華啊，我的心不狂傲，我的眼不高大；重大和測</a:t>
            </a:r>
            <a:r>
              <a:rPr lang="zh-TW" altLang="en-US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不透</a:t>
            </a:r>
            <a:r>
              <a:rPr lang="zh-TW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的事，我也不敢行</a:t>
            </a:r>
            <a:r>
              <a:rPr lang="zh-TW" altLang="en-US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。</a:t>
            </a:r>
            <a:endParaRPr lang="en-US" altLang="zh-TW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zh-TW" sz="36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在</a:t>
            </a:r>
            <a:r>
              <a:rPr lang="en-US" altLang="zh-TW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FRCC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教</a:t>
            </a:r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會城牆上設立守望的，抵擋反猶的思想。</a:t>
            </a:r>
            <a:endParaRPr lang="en-US" altLang="zh-TW" sz="3600" b="1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/>
              <a:t>2</a:t>
            </a:r>
            <a:r>
              <a:rPr lang="en-US" altLang="zh-TW" sz="3600" dirty="0" smtClean="0"/>
              <a:t>.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為以色列禱告「心裡謙卑倚靠上帝，手裡防禦大有能力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」（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箴</a:t>
            </a:r>
            <a:r>
              <a:rPr lang="en-US" altLang="zh-TW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21:31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）</a:t>
            </a:r>
            <a:endParaRPr lang="zh-TW" altLang="en-US" sz="3600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為以色列的保護和耶路撒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冷平</a:t>
            </a:r>
            <a:r>
              <a:rPr lang="zh-TW" altLang="en-US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安禱</a:t>
            </a:r>
            <a:r>
              <a:rPr lang="zh-TW" altLang="en-US" sz="36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告</a:t>
            </a:r>
            <a:endParaRPr lang="en-US" altLang="zh-TW" sz="36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神超自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然介入賜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給以色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列政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府及國防領袖智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慧，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給哈馬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斯決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定性且有效的潰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擊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使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哈馬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斯無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反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擊能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力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。保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護加沙無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辜平民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zh-TW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zh-TW" altLang="en-US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亞</a:t>
            </a:r>
            <a:r>
              <a:rPr lang="en-US" altLang="zh-TW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9:8</a:t>
            </a:r>
            <a:r>
              <a:rPr lang="zh-TW" altLang="en-US" i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我必在我家的四圍安營，使敵軍不得任意往來，暴虐的人也不再經過，因為我親眼看顧我的</a:t>
            </a:r>
            <a:r>
              <a:rPr lang="zh-TW" altLang="en-US" i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家</a:t>
            </a:r>
            <a:endParaRPr lang="en-US" altLang="zh-TW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zh-TW" altLang="en-US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申命記二十：</a:t>
            </a:r>
            <a:r>
              <a:rPr lang="en-US" altLang="zh-TW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zh-TW" altLang="en-US" i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你出去與仇敵爭戰的時候</a:t>
            </a:r>
            <a:r>
              <a:rPr lang="en-US" altLang="zh-TW" i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zh-TW" altLang="en-US" i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不要怕他們，因為領你出埃及地的耶和華你神與你同在</a:t>
            </a:r>
            <a:endParaRPr lang="en-US" altLang="zh-TW" i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zh-TW" altLang="en-US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他又必在這山上、除滅遮蓋萬民之物、和遮蔽萬國蒙臉的帕子</a:t>
            </a:r>
            <a:r>
              <a:rPr lang="zh-TW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。</a:t>
            </a:r>
            <a:endParaRPr lang="zh-TW" altLang="en-US" sz="3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zh-TW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zh-TW" altLang="en-US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他已經吞滅死亡直到永遠．主耶和華必擦去各人臉上的眼淚、又除掉普天下他百姓的羞辱</a:t>
            </a:r>
            <a:r>
              <a:rPr lang="zh-TW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．</a:t>
            </a:r>
            <a:endParaRPr lang="zh-TW" altLang="en-US" sz="3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zh-TW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zh-TW" altLang="en-US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到那日人必說、看哪、這是我們的　神．我們素來等候他、他必拯救我們</a:t>
            </a:r>
            <a:r>
              <a:rPr lang="zh-TW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、這是耶和華、我們素來等候他、我們必因他的救恩．歡喜快樂</a:t>
            </a:r>
            <a:endParaRPr lang="zh-TW" altLang="en-US" sz="3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阿拉伯列國眼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前伊斯蘭的帕子將被撕去，行在黑暗中的人將看見大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光（</a:t>
            </a:r>
            <a:r>
              <a:rPr lang="zh-TW" altLang="en-US" sz="3600" kern="1200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賽 </a:t>
            </a:r>
            <a:r>
              <a:rPr lang="en-US" altLang="zh-TW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25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）</a:t>
            </a:r>
            <a:endParaRPr lang="zh-TW" altLang="en-US" sz="3600" u="sng" dirty="0" smtClean="0">
              <a:solidFill>
                <a:srgbClr val="FFFF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58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871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Apex</vt:lpstr>
      <vt:lpstr>Shimmer</vt:lpstr>
      <vt:lpstr>PowerPoint Presentation</vt:lpstr>
      <vt:lpstr>願耶和華在你遭難的日子應允你</vt:lpstr>
      <vt:lpstr>願耶和華在你遭難的日子應允你</vt:lpstr>
      <vt:lpstr>願耶和華在你遭難的日子應允你</vt:lpstr>
      <vt:lpstr>願耶和華在你遭難的日子應允你</vt:lpstr>
      <vt:lpstr>1. 面對以巴議題，真理成為教會判斷的準繩</vt:lpstr>
      <vt:lpstr>2. 為以色列禱告「心裡謙卑倚靠上帝，手裡防禦大有能力」（箴21:31）</vt:lpstr>
      <vt:lpstr>3. 阿拉伯列國眼前伊斯蘭的帕子將被撕去，行在黑暗中的人將看見大光（賽 25）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Wang</dc:creator>
  <cp:lastModifiedBy>WANGWM</cp:lastModifiedBy>
  <cp:revision>201</cp:revision>
  <dcterms:modified xsi:type="dcterms:W3CDTF">2014-08-02T01:38:44Z</dcterms:modified>
</cp:coreProperties>
</file>