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0" r:id="rId2"/>
  </p:sldMasterIdLst>
  <p:notesMasterIdLst>
    <p:notesMasterId r:id="rId24"/>
  </p:notesMasterIdLst>
  <p:handoutMasterIdLst>
    <p:handoutMasterId r:id="rId25"/>
  </p:handoutMasterIdLst>
  <p:sldIdLst>
    <p:sldId id="291" r:id="rId3"/>
    <p:sldId id="349" r:id="rId4"/>
    <p:sldId id="344" r:id="rId5"/>
    <p:sldId id="345" r:id="rId6"/>
    <p:sldId id="346" r:id="rId7"/>
    <p:sldId id="355" r:id="rId8"/>
    <p:sldId id="350" r:id="rId9"/>
    <p:sldId id="347" r:id="rId10"/>
    <p:sldId id="325" r:id="rId11"/>
    <p:sldId id="352" r:id="rId12"/>
    <p:sldId id="351" r:id="rId13"/>
    <p:sldId id="353" r:id="rId14"/>
    <p:sldId id="356" r:id="rId15"/>
    <p:sldId id="341" r:id="rId16"/>
    <p:sldId id="332" r:id="rId17"/>
    <p:sldId id="358" r:id="rId18"/>
    <p:sldId id="357" r:id="rId19"/>
    <p:sldId id="354" r:id="rId20"/>
    <p:sldId id="292" r:id="rId21"/>
    <p:sldId id="299" r:id="rId22"/>
    <p:sldId id="297" r:id="rId23"/>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5204" autoAdjust="0"/>
  </p:normalViewPr>
  <p:slideViewPr>
    <p:cSldViewPr>
      <p:cViewPr>
        <p:scale>
          <a:sx n="70" d="100"/>
          <a:sy n="70" d="100"/>
        </p:scale>
        <p:origin x="-1864"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F6376AE-979D-4499-87E4-269973E18E4C}" type="datetimeFigureOut">
              <a:rPr lang="en-US" smtClean="0"/>
              <a:t>12/9/15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00F7DAA-F3CE-444F-8888-4E5EAECB83AB}" type="slidenum">
              <a:rPr lang="en-US" smtClean="0"/>
              <a:t>‹#›</a:t>
            </a:fld>
            <a:endParaRPr lang="en-US"/>
          </a:p>
        </p:txBody>
      </p:sp>
    </p:spTree>
    <p:extLst>
      <p:ext uri="{BB962C8B-B14F-4D97-AF65-F5344CB8AC3E}">
        <p14:creationId xmlns:p14="http://schemas.microsoft.com/office/powerpoint/2010/main" val="125051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indent="0" algn="l"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70939" y="0"/>
            <a:ext cx="3037839" cy="464819"/>
          </a:xfrm>
          <a:prstGeom prst="rect">
            <a:avLst/>
          </a:prstGeom>
          <a:noFill/>
          <a:ln>
            <a:noFill/>
          </a:ln>
        </p:spPr>
        <p:txBody>
          <a:bodyPr lIns="91425" tIns="91425" rIns="91425" bIns="91425" anchor="t" anchorCtr="0"/>
          <a:lstStyle>
            <a:lvl1pPr marL="0" marR="0" indent="0" algn="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81100" y="698500"/>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1039" y="4415791"/>
            <a:ext cx="5608319" cy="4183379"/>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indent="0" algn="l"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70939" y="8829967"/>
            <a:ext cx="3037839" cy="464819"/>
          </a:xfrm>
          <a:prstGeom prst="rect">
            <a:avLst/>
          </a:prstGeom>
          <a:noFill/>
          <a:ln>
            <a:noFill/>
          </a:ln>
        </p:spPr>
        <p:txBody>
          <a:bodyPr lIns="91425" tIns="91425" rIns="91425" bIns="91425" anchor="b" anchorCtr="0"/>
          <a:lstStyle>
            <a:lvl1pPr marL="0" marR="0" indent="0" algn="r" rtl="0">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Tree>
    <p:extLst>
      <p:ext uri="{BB962C8B-B14F-4D97-AF65-F5344CB8AC3E}">
        <p14:creationId xmlns:p14="http://schemas.microsoft.com/office/powerpoint/2010/main" val="1308100292"/>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05914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90862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smtClean="0"/>
              <a:t>A prayer performed here is believed to be 500 times more powerful than one in an ordinary mosque.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15167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58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585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585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585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585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86642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71634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600200" y="609600"/>
            <a:ext cx="7086600" cy="1828800"/>
          </a:xfrm>
          <a:prstGeom prst="rect">
            <a:avLst/>
          </a:prstGeom>
          <a:noFill/>
          <a:ln>
            <a:noFill/>
          </a:ln>
        </p:spPr>
        <p:txBody>
          <a:bodyPr lIns="91425" tIns="91425" rIns="91425" bIns="91425" anchor="b" anchorCtr="0"/>
          <a:lstStyle>
            <a:lvl1pPr algn="l" rtl="0">
              <a:spcBef>
                <a:spcPts val="0"/>
              </a:spcBef>
              <a:buClr>
                <a:srgbClr val="85ACDB"/>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8" name="Shape 28"/>
          <p:cNvSpPr txBox="1">
            <a:spLocks noGrp="1"/>
          </p:cNvSpPr>
          <p:nvPr>
            <p:ph type="body" idx="1"/>
          </p:nvPr>
        </p:nvSpPr>
        <p:spPr>
          <a:xfrm>
            <a:off x="1600200" y="2507785"/>
            <a:ext cx="7086600" cy="1509711"/>
          </a:xfrm>
          <a:prstGeom prst="rect">
            <a:avLst/>
          </a:prstGeom>
          <a:noFill/>
          <a:ln>
            <a:noFill/>
          </a:ln>
        </p:spPr>
        <p:txBody>
          <a:bodyPr lIns="91425" tIns="91425" rIns="91425" bIns="91425" anchor="t" anchorCtr="0"/>
          <a:lstStyle>
            <a:lvl1pPr marL="73152" indent="-9652" algn="l" rtl="0">
              <a:buClr>
                <a:schemeClr val="lt1"/>
              </a:buClr>
              <a:buFont typeface="Quattrocento"/>
              <a:buNone/>
              <a:defRPr/>
            </a:lvl1pPr>
            <a:lvl2pPr rtl="0">
              <a:buClr>
                <a:schemeClr val="lt1"/>
              </a:buClr>
              <a:buFont typeface="Quattrocento"/>
              <a:buNone/>
              <a:defRPr/>
            </a:lvl2pPr>
            <a:lvl3pPr rtl="0">
              <a:buClr>
                <a:schemeClr val="lt1"/>
              </a:buClr>
              <a:buFont typeface="Quattrocento"/>
              <a:buNone/>
              <a:defRPr/>
            </a:lvl3pPr>
            <a:lvl4pPr rtl="0">
              <a:buClr>
                <a:schemeClr val="lt1"/>
              </a:buClr>
              <a:buFont typeface="Quattrocento"/>
              <a:buNone/>
              <a:defRPr/>
            </a:lvl4pPr>
            <a:lvl5pPr rtl="0">
              <a:buClr>
                <a:schemeClr val="lt1"/>
              </a:buClr>
              <a:buFont typeface="Quattrocento"/>
              <a:buNone/>
              <a:defRPr/>
            </a:lvl5pPr>
            <a:lvl6pPr rtl="0">
              <a:defRPr/>
            </a:lvl6pPr>
            <a:lvl7pPr rtl="0">
              <a:defRPr/>
            </a:lvl7pPr>
            <a:lvl8pPr rtl="0">
              <a:defRPr/>
            </a:lvl8pPr>
            <a:lvl9pPr rtl="0">
              <a:defRPr/>
            </a:lvl9pPr>
          </a:lstStyle>
          <a:p>
            <a:endParaRPr/>
          </a:p>
        </p:txBody>
      </p:sp>
      <p:sp>
        <p:nvSpPr>
          <p:cNvPr id="29" name="Shape 29"/>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02800E6A-89EB-4A0C-8789-C382C5AF1181}" type="datetime1">
              <a:rPr lang="en-US" smtClean="0"/>
              <a:t>12/9/15</a:t>
            </a:fld>
            <a:endParaRPr/>
          </a:p>
        </p:txBody>
      </p:sp>
      <p:sp>
        <p:nvSpPr>
          <p:cNvPr id="30" name="Shape 30"/>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1" name="Shape 31"/>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800" kern="1200">
                <a:solidFill>
                  <a:srgbClr val="FFFFFF"/>
                </a:solidFill>
                <a:latin typeface="Tahoma" charset="0"/>
                <a:ea typeface="ＭＳ Ｐゴシック" pitchFamily="-107" charset="-128"/>
              </a:endParaRPr>
            </a:p>
          </p:txBody>
        </p:sp>
        <p:sp>
          <p:nvSpPr>
            <p:cNvPr id="7" name="Freeform 7"/>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2" name="Freeform 12"/>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800" kern="1200">
                  <a:solidFill>
                    <a:srgbClr val="FFFFFF"/>
                  </a:solidFill>
                  <a:latin typeface="Tahoma" charset="0"/>
                  <a:ea typeface="ＭＳ Ｐゴシック" pitchFamily="-107" charset="-128"/>
                </a:endParaRPr>
              </a:p>
            </p:txBody>
          </p:sp>
        </p:grpSp>
      </p:grpSp>
      <p:sp>
        <p:nvSpPr>
          <p:cNvPr id="18" name="Rectangle 37"/>
          <p:cNvSpPr>
            <a:spLocks noChangeArrowheads="1"/>
          </p:cNvSpPr>
          <p:nvPr userDrawn="1"/>
        </p:nvSpPr>
        <p:spPr bwMode="auto">
          <a:xfrm>
            <a:off x="227013" y="214313"/>
            <a:ext cx="8683625" cy="928687"/>
          </a:xfrm>
          <a:prstGeom prst="rect">
            <a:avLst/>
          </a:prstGeom>
          <a:solidFill>
            <a:srgbClr val="8081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kern="1200" smtClean="0">
              <a:solidFill>
                <a:srgbClr val="808180"/>
              </a:solidFill>
              <a:latin typeface="Times" pitchFamily="18" charset="0"/>
              <a:ea typeface="ＭＳ Ｐゴシック" pitchFamily="-107" charset="-128"/>
            </a:endParaRPr>
          </a:p>
        </p:txBody>
      </p:sp>
      <p:sp>
        <p:nvSpPr>
          <p:cNvPr id="19" name="Rectangle 39"/>
          <p:cNvSpPr>
            <a:spLocks noChangeArrowheads="1"/>
          </p:cNvSpPr>
          <p:nvPr userDrawn="1"/>
        </p:nvSpPr>
        <p:spPr bwMode="auto">
          <a:xfrm>
            <a:off x="7239000" y="214313"/>
            <a:ext cx="1671638" cy="928687"/>
          </a:xfrm>
          <a:prstGeom prst="rect">
            <a:avLst/>
          </a:prstGeom>
          <a:solidFill>
            <a:srgbClr val="8CD5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kern="1200" smtClean="0">
              <a:solidFill>
                <a:srgbClr val="FFFFFF"/>
              </a:solidFill>
              <a:latin typeface="Times" pitchFamily="18" charset="0"/>
              <a:ea typeface="ＭＳ Ｐゴシック" pitchFamily="-107" charset="-128"/>
            </a:endParaRPr>
          </a:p>
        </p:txBody>
      </p:sp>
      <p:sp>
        <p:nvSpPr>
          <p:cNvPr id="20" name="Rectangle 42"/>
          <p:cNvSpPr>
            <a:spLocks noChangeArrowheads="1"/>
          </p:cNvSpPr>
          <p:nvPr userDrawn="1"/>
        </p:nvSpPr>
        <p:spPr bwMode="auto">
          <a:xfrm>
            <a:off x="2578100" y="6629400"/>
            <a:ext cx="6337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eaLnBrk="0" fontAlgn="base" hangingPunct="0">
              <a:spcBef>
                <a:spcPct val="0"/>
              </a:spcBef>
              <a:spcAft>
                <a:spcPct val="0"/>
              </a:spcAft>
            </a:pPr>
            <a:r>
              <a:rPr lang="en-US" sz="800" kern="1200" smtClean="0">
                <a:solidFill>
                  <a:srgbClr val="808180"/>
                </a:solidFill>
                <a:latin typeface="Arial" charset="0"/>
                <a:ea typeface="ＭＳ Ｐゴシック" pitchFamily="-107" charset="-128"/>
              </a:rPr>
              <a:t>FRCC Israel H&amp;B</a:t>
            </a:r>
          </a:p>
        </p:txBody>
      </p:sp>
      <p:sp>
        <p:nvSpPr>
          <p:cNvPr id="91152"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noProof="0" smtClean="0"/>
              <a:t>Click to edit Master title style</a:t>
            </a:r>
          </a:p>
        </p:txBody>
      </p:sp>
      <p:sp>
        <p:nvSpPr>
          <p:cNvPr id="91153"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21" name="Rectangle 18"/>
          <p:cNvSpPr>
            <a:spLocks noGrp="1" noChangeArrowheads="1"/>
          </p:cNvSpPr>
          <p:nvPr>
            <p:ph type="dt" sz="quarter" idx="10"/>
          </p:nvPr>
        </p:nvSpPr>
        <p:spPr/>
        <p:txBody>
          <a:bodyPr/>
          <a:lstStyle>
            <a:lvl1pPr>
              <a:defRPr smtClean="0"/>
            </a:lvl1pPr>
          </a:lstStyle>
          <a:p>
            <a:pPr>
              <a:defRPr/>
            </a:pPr>
            <a:fld id="{2CE96DFC-7C5A-4264-A961-B9E720055DB3}" type="datetime1">
              <a:rPr lang="en-US" smtClean="0">
                <a:solidFill>
                  <a:srgbClr val="FFFFFF"/>
                </a:solidFill>
              </a:rPr>
              <a:t>12/9/15</a:t>
            </a:fld>
            <a:endParaRPr lang="en-US">
              <a:solidFill>
                <a:srgbClr val="FFFFFF"/>
              </a:solidFill>
            </a:endParaRPr>
          </a:p>
        </p:txBody>
      </p:sp>
      <p:sp>
        <p:nvSpPr>
          <p:cNvPr id="22" name="Rectangle 19"/>
          <p:cNvSpPr>
            <a:spLocks noGrp="1" noChangeArrowheads="1"/>
          </p:cNvSpPr>
          <p:nvPr>
            <p:ph type="ftr" sz="quarter" idx="11"/>
          </p:nvPr>
        </p:nvSpPr>
        <p:spPr>
          <a:xfrm>
            <a:off x="3352800" y="6248400"/>
            <a:ext cx="2895600" cy="457200"/>
          </a:xfrm>
        </p:spPr>
        <p:txBody>
          <a:bodyPr/>
          <a:lstStyle>
            <a:lvl1pPr>
              <a:defRPr smtClean="0"/>
            </a:lvl1pPr>
          </a:lstStyle>
          <a:p>
            <a:pPr>
              <a:defRPr/>
            </a:pPr>
            <a:endParaRPr lang="en-US">
              <a:solidFill>
                <a:srgbClr val="FFFFFF"/>
              </a:solidFill>
            </a:endParaRPr>
          </a:p>
        </p:txBody>
      </p:sp>
      <p:sp>
        <p:nvSpPr>
          <p:cNvPr id="23" name="Rectangle 20"/>
          <p:cNvSpPr>
            <a:spLocks noGrp="1" noChangeArrowheads="1"/>
          </p:cNvSpPr>
          <p:nvPr>
            <p:ph type="sldNum" sz="quarter" idx="12"/>
          </p:nvPr>
        </p:nvSpPr>
        <p:spPr/>
        <p:txBody>
          <a:bodyPr/>
          <a:lstStyle>
            <a:lvl1pPr>
              <a:defRPr smtClean="0"/>
            </a:lvl1pPr>
          </a:lstStyle>
          <a:p>
            <a:pPr>
              <a:defRPr/>
            </a:pPr>
            <a:fld id="{7C248AF1-AA91-4327-8AB5-09F0046256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06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fld id="{DFBE1879-73CC-4031-8B05-EC896776E9F4}" type="datetime1">
              <a:rPr lang="en-US" smtClean="0">
                <a:solidFill>
                  <a:srgbClr val="FFFFFF"/>
                </a:solidFill>
              </a:rPr>
              <a:t>12/9/15</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DA865715-6257-45B0-BAFB-3234F7CC89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63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fld id="{9961BA65-B9DB-4A85-BB2A-952F191E754B}" type="datetime1">
              <a:rPr lang="en-US" smtClean="0">
                <a:solidFill>
                  <a:srgbClr val="FFFFFF"/>
                </a:solidFill>
              </a:rPr>
              <a:t>12/9/15</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DF8A1C91-BE15-4E1A-805B-3A2CBD33B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361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fld id="{1F6BDBF0-6062-4704-BA5D-6EA3E2371B21}" type="datetime1">
              <a:rPr lang="en-US" smtClean="0">
                <a:solidFill>
                  <a:srgbClr val="FFFFFF"/>
                </a:solidFill>
              </a:rPr>
              <a:t>12/9/15</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2E344002-0114-49AC-8D87-AB0E2735C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426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fld id="{C6100E83-062A-46CB-A83A-1AD7C20D8031}" type="datetime1">
              <a:rPr lang="en-US" smtClean="0">
                <a:solidFill>
                  <a:srgbClr val="FFFFFF"/>
                </a:solidFill>
              </a:rPr>
              <a:t>12/9/15</a:t>
            </a:fld>
            <a:endParaRPr lang="en-US">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B1C3D5E2-98A2-4669-AAC4-792A10B06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52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fld id="{165D5A67-014E-4448-9F8F-34F9459F033A}" type="datetime1">
              <a:rPr lang="en-US" smtClean="0">
                <a:solidFill>
                  <a:srgbClr val="FFFFFF"/>
                </a:solidFill>
              </a:rPr>
              <a:t>12/9/15</a:t>
            </a:fld>
            <a:endParaRPr lang="en-US">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54F53B35-F897-49C6-B1AC-3AE788178A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030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25445331-FF49-4C4C-B596-1C50E07E6345}" type="datetime1">
              <a:rPr lang="en-US" smtClean="0">
                <a:solidFill>
                  <a:srgbClr val="FFFFFF"/>
                </a:solidFill>
              </a:rPr>
              <a:t>12/9/15</a:t>
            </a:fld>
            <a:endParaRPr lang="en-US">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F3A3DF75-D454-498E-BF75-55A697FBE0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03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E9EAC341-DFEA-47DE-A2E8-6BED344FBA51}" type="datetime1">
              <a:rPr lang="en-US" smtClean="0">
                <a:solidFill>
                  <a:srgbClr val="FFFFFF"/>
                </a:solidFill>
              </a:rPr>
              <a:t>12/9/15</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DACF24D5-3308-463F-8004-FB5CFB275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094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14B595E9-E278-4F2A-B691-B43542A7020C}" type="datetime1">
              <a:rPr lang="en-US" smtClean="0">
                <a:solidFill>
                  <a:srgbClr val="FFFFFF"/>
                </a:solidFill>
              </a:rPr>
              <a:t>12/9/15</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E172B691-4963-43E4-B459-69016BE16D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741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fld id="{1E191BA3-8E91-4699-BCF3-7E183002373F}" type="datetime1">
              <a:rPr lang="en-US" smtClean="0">
                <a:solidFill>
                  <a:srgbClr val="FFFFFF"/>
                </a:solidFill>
              </a:rPr>
              <a:t>12/9/15</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8A8790A0-56F1-4617-BC9B-66E7C7B789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37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rgbClr val="A4C4EC"/>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6" name="Shape 36"/>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132E4755-AA40-4AEE-B871-DB0632F2FFC4}" type="datetime1">
              <a:rPr lang="en-US" smtClean="0"/>
              <a:t>12/9/15</a:t>
            </a:fld>
            <a:endParaRPr/>
          </a:p>
        </p:txBody>
      </p:sp>
      <p:sp>
        <p:nvSpPr>
          <p:cNvPr id="37" name="Shape 37"/>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8" name="Shape 38"/>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fld id="{1C739713-05A3-4A30-AD92-9A32A3408F22}" type="datetime1">
              <a:rPr lang="en-US" smtClean="0">
                <a:solidFill>
                  <a:srgbClr val="FFFFFF"/>
                </a:solidFill>
              </a:rPr>
              <a:t>12/9/15</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4E14EDF-FAD6-429F-99D8-D35E773286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23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3050"/>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1" name="Shape 41"/>
          <p:cNvSpPr txBox="1">
            <a:spLocks noGrp="1"/>
          </p:cNvSpPr>
          <p:nvPr>
            <p:ph type="body" idx="1"/>
          </p:nvPr>
        </p:nvSpPr>
        <p:spPr>
          <a:xfrm>
            <a:off x="457200" y="1535112"/>
            <a:ext cx="4040187" cy="750887"/>
          </a:xfrm>
          <a:prstGeom prst="rect">
            <a:avLst/>
          </a:prstGeom>
          <a:noFill/>
          <a:ln>
            <a:noFill/>
          </a:ln>
        </p:spPr>
        <p:txBody>
          <a:bodyPr lIns="91425" tIns="91425" rIns="91425" bIns="91425" anchor="ctr" anchorCtr="0"/>
          <a:lstStyle>
            <a:lvl1pPr marL="0" indent="0" rtl="0">
              <a:buClr>
                <a:schemeClr val="lt1"/>
              </a:buClr>
              <a:buFont typeface="Quattrocento"/>
              <a:buNone/>
              <a:defRPr/>
            </a:lvl1pPr>
            <a:lvl2pPr rtl="0">
              <a:buFont typeface="Quattrocento"/>
              <a:buNone/>
              <a:defRPr/>
            </a:lvl2pPr>
            <a:lvl3pPr rtl="0">
              <a:buFont typeface="Quattrocento"/>
              <a:buNone/>
              <a:defRPr/>
            </a:lvl3pPr>
            <a:lvl4pPr rtl="0">
              <a:buFont typeface="Quattrocento"/>
              <a:buNone/>
              <a:defRPr/>
            </a:lvl4pPr>
            <a:lvl5pPr rtl="0">
              <a:buFont typeface="Quattrocento"/>
              <a:buNone/>
              <a:defRPr/>
            </a:lvl5pPr>
            <a:lvl6pPr rtl="0">
              <a:defRPr/>
            </a:lvl6pPr>
            <a:lvl7pPr rtl="0">
              <a:defRPr/>
            </a:lvl7pPr>
            <a:lvl8pPr rtl="0">
              <a:defRPr/>
            </a:lvl8pPr>
            <a:lvl9pPr rtl="0">
              <a:defRPr/>
            </a:lvl9pPr>
          </a:lstStyle>
          <a:p>
            <a:endParaRPr/>
          </a:p>
        </p:txBody>
      </p:sp>
      <p:sp>
        <p:nvSpPr>
          <p:cNvPr id="42" name="Shape 42"/>
          <p:cNvSpPr txBox="1">
            <a:spLocks noGrp="1"/>
          </p:cNvSpPr>
          <p:nvPr>
            <p:ph type="body" idx="2"/>
          </p:nvPr>
        </p:nvSpPr>
        <p:spPr>
          <a:xfrm>
            <a:off x="4645025" y="1535112"/>
            <a:ext cx="4041774" cy="750887"/>
          </a:xfrm>
          <a:prstGeom prst="rect">
            <a:avLst/>
          </a:prstGeom>
          <a:noFill/>
          <a:ln>
            <a:noFill/>
          </a:ln>
        </p:spPr>
        <p:txBody>
          <a:bodyPr lIns="91425" tIns="91425" rIns="91425" bIns="91425" anchor="ctr" anchorCtr="0"/>
          <a:lstStyle>
            <a:lvl1pPr marL="0" indent="0" rtl="0">
              <a:buClr>
                <a:schemeClr val="lt1"/>
              </a:buClr>
              <a:buFont typeface="Quattrocento"/>
              <a:buNone/>
              <a:defRPr/>
            </a:lvl1pPr>
            <a:lvl2pPr rtl="0">
              <a:buFont typeface="Quattrocento"/>
              <a:buNone/>
              <a:defRPr/>
            </a:lvl2pPr>
            <a:lvl3pPr rtl="0">
              <a:buFont typeface="Quattrocento"/>
              <a:buNone/>
              <a:defRPr/>
            </a:lvl3pPr>
            <a:lvl4pPr rtl="0">
              <a:buFont typeface="Quattrocento"/>
              <a:buNone/>
              <a:defRPr/>
            </a:lvl4pPr>
            <a:lvl5pPr rtl="0">
              <a:buFont typeface="Quattrocento"/>
              <a:buNone/>
              <a:defRPr/>
            </a:lvl5pPr>
            <a:lvl6pPr rtl="0">
              <a:defRPr/>
            </a:lvl6pPr>
            <a:lvl7pPr rtl="0">
              <a:defRPr/>
            </a:lvl7pPr>
            <a:lvl8pPr rtl="0">
              <a:defRPr/>
            </a:lvl8pPr>
            <a:lvl9pPr rtl="0">
              <a:defRPr/>
            </a:lvl9pPr>
          </a:lstStyle>
          <a:p>
            <a:endParaRPr/>
          </a:p>
        </p:txBody>
      </p:sp>
      <p:sp>
        <p:nvSpPr>
          <p:cNvPr id="43" name="Shape 43"/>
          <p:cNvSpPr txBox="1">
            <a:spLocks noGrp="1"/>
          </p:cNvSpPr>
          <p:nvPr>
            <p:ph type="body" idx="3"/>
          </p:nvPr>
        </p:nvSpPr>
        <p:spPr>
          <a:xfrm>
            <a:off x="457200" y="2362200"/>
            <a:ext cx="4040187" cy="3763962"/>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4" name="Shape 44"/>
          <p:cNvSpPr txBox="1">
            <a:spLocks noGrp="1"/>
          </p:cNvSpPr>
          <p:nvPr>
            <p:ph type="body" idx="4"/>
          </p:nvPr>
        </p:nvSpPr>
        <p:spPr>
          <a:xfrm>
            <a:off x="4645025" y="2362200"/>
            <a:ext cx="4041774" cy="3763962"/>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5" name="Shape 45"/>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E70BA9F9-CE53-499B-97EB-477965B5C534}" type="datetime1">
              <a:rPr lang="en-US" smtClean="0"/>
              <a:t>12/9/15</a:t>
            </a:fld>
            <a:endParaRPr/>
          </a:p>
        </p:txBody>
      </p:sp>
      <p:sp>
        <p:nvSpPr>
          <p:cNvPr id="46" name="Shape 46"/>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47" name="Shape 47"/>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rgbClr val="A4C4EC"/>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0" name="Shape 50"/>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BA7036FF-CEAA-4793-A452-B2510AD98E5A}" type="datetime1">
              <a:rPr lang="en-US" smtClean="0"/>
              <a:t>12/9/15</a:t>
            </a:fld>
            <a:endParaRPr/>
          </a:p>
        </p:txBody>
      </p:sp>
      <p:sp>
        <p:nvSpPr>
          <p:cNvPr id="51" name="Shape 51"/>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52" name="Shape 52"/>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buClr>
                <a:srgbClr val="9CC4F4"/>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9" name="Shape 59"/>
          <p:cNvSpPr txBox="1">
            <a:spLocks noGrp="1"/>
          </p:cNvSpPr>
          <p:nvPr>
            <p:ph type="body" idx="1"/>
          </p:nvPr>
        </p:nvSpPr>
        <p:spPr>
          <a:xfrm>
            <a:off x="457200" y="1524000"/>
            <a:ext cx="3008313" cy="4602162"/>
          </a:xfrm>
          <a:prstGeom prst="rect">
            <a:avLst/>
          </a:prstGeom>
          <a:noFill/>
          <a:ln>
            <a:noFill/>
          </a:ln>
        </p:spPr>
        <p:txBody>
          <a:bodyPr lIns="91425" tIns="91425" rIns="91425" bIns="91425" anchor="t" anchorCtr="0"/>
          <a:lstStyle>
            <a:lvl1pPr marL="0" indent="0" rtl="0">
              <a:buFont typeface="Quattrocento"/>
              <a:buNone/>
              <a:defRPr/>
            </a:lvl1pPr>
            <a:lvl2pPr rtl="0">
              <a:buFont typeface="Quattrocento"/>
              <a:buNone/>
              <a:defRPr/>
            </a:lvl2pPr>
            <a:lvl3pPr rtl="0">
              <a:buFont typeface="Quattrocento"/>
              <a:buNone/>
              <a:defRPr/>
            </a:lvl3pPr>
            <a:lvl4pPr rtl="0">
              <a:buFont typeface="Quattrocento"/>
              <a:buNone/>
              <a:defRPr/>
            </a:lvl4pPr>
            <a:lvl5pPr rtl="0">
              <a:buFont typeface="Quattrocento"/>
              <a:buNone/>
              <a:defRPr/>
            </a:lvl5pPr>
            <a:lvl6pPr rtl="0">
              <a:defRPr/>
            </a:lvl6pPr>
            <a:lvl7pPr rtl="0">
              <a:defRPr/>
            </a:lvl7pPr>
            <a:lvl8pPr rtl="0">
              <a:defRPr/>
            </a:lvl8pPr>
            <a:lvl9pPr rtl="0">
              <a:defRPr/>
            </a:lvl9pPr>
          </a:lstStyle>
          <a:p>
            <a:endParaRPr/>
          </a:p>
        </p:txBody>
      </p:sp>
      <p:sp>
        <p:nvSpPr>
          <p:cNvPr id="60" name="Shape 60"/>
          <p:cNvSpPr txBox="1">
            <a:spLocks noGrp="1"/>
          </p:cNvSpPr>
          <p:nvPr>
            <p:ph type="body" idx="2"/>
          </p:nvPr>
        </p:nvSpPr>
        <p:spPr>
          <a:xfrm>
            <a:off x="3575050" y="273050"/>
            <a:ext cx="5111750" cy="5853112"/>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1" name="Shape 61"/>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BC1039C1-2CA8-4C59-B0E9-079634741E25}" type="datetime1">
              <a:rPr lang="en-US" smtClean="0"/>
              <a:t>12/9/15</a:t>
            </a:fld>
            <a:endParaRPr/>
          </a:p>
        </p:txBody>
      </p:sp>
      <p:sp>
        <p:nvSpPr>
          <p:cNvPr id="62" name="Shape 62"/>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63" name="Shape 63"/>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828800" y="609600"/>
            <a:ext cx="5486399" cy="522288"/>
          </a:xfrm>
          <a:prstGeom prst="rect">
            <a:avLst/>
          </a:prstGeom>
          <a:noFill/>
          <a:ln>
            <a:noFill/>
          </a:ln>
        </p:spPr>
        <p:txBody>
          <a:bodyPr lIns="91425" tIns="91425" rIns="91425" bIns="91425" anchor="b" anchorCtr="0"/>
          <a:lstStyle>
            <a:lvl1pPr algn="ctr" rtl="0">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6" name="Shape 66"/>
          <p:cNvSpPr>
            <a:spLocks noGrp="1"/>
          </p:cNvSpPr>
          <p:nvPr>
            <p:ph type="pic" idx="2"/>
          </p:nvPr>
        </p:nvSpPr>
        <p:spPr>
          <a:xfrm>
            <a:off x="1828800" y="1831975"/>
            <a:ext cx="5486399" cy="3962399"/>
          </a:xfrm>
          <a:prstGeom prst="rect">
            <a:avLst/>
          </a:prstGeom>
          <a:solidFill>
            <a:schemeClr val="dk2"/>
          </a:solidFill>
          <a:ln w="44450" cap="sq">
            <a:solidFill>
              <a:srgbClr val="FFFFFF"/>
            </a:solidFill>
            <a:prstDash val="solid"/>
            <a:miter/>
            <a:headEnd type="none" w="med" len="med"/>
            <a:tailEnd type="none" w="med" len="med"/>
          </a:ln>
        </p:spPr>
      </p:sp>
      <p:sp>
        <p:nvSpPr>
          <p:cNvPr id="67" name="Shape 67"/>
          <p:cNvSpPr txBox="1">
            <a:spLocks noGrp="1"/>
          </p:cNvSpPr>
          <p:nvPr>
            <p:ph type="body" idx="1"/>
          </p:nvPr>
        </p:nvSpPr>
        <p:spPr>
          <a:xfrm>
            <a:off x="1828800" y="1166787"/>
            <a:ext cx="5486399" cy="530351"/>
          </a:xfrm>
          <a:prstGeom prst="rect">
            <a:avLst/>
          </a:prstGeom>
          <a:noFill/>
          <a:ln>
            <a:noFill/>
          </a:ln>
        </p:spPr>
        <p:txBody>
          <a:bodyPr lIns="91425" tIns="91425" rIns="91425" bIns="91425" anchor="t" anchorCtr="0"/>
          <a:lstStyle>
            <a:lvl1pPr marL="0" indent="0" algn="ctr" rtl="0">
              <a:buFont typeface="Quattrocento"/>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8" name="Shape 68"/>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504A1BEB-1490-4662-997B-FF8A4A3EE074}" type="datetime1">
              <a:rPr lang="en-US" smtClean="0"/>
              <a:t>12/9/15</a:t>
            </a:fld>
            <a:endParaRPr/>
          </a:p>
        </p:txBody>
      </p:sp>
      <p:sp>
        <p:nvSpPr>
          <p:cNvPr id="69" name="Shape 69"/>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0" name="Shape 70"/>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rgbClr val="A4C4EC"/>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3" name="Shape 73"/>
          <p:cNvSpPr txBox="1">
            <a:spLocks noGrp="1"/>
          </p:cNvSpPr>
          <p:nvPr>
            <p:ph type="body" idx="1"/>
          </p:nvPr>
        </p:nvSpPr>
        <p:spPr>
          <a:xfrm rot="5400000">
            <a:off x="2217419" y="-160020"/>
            <a:ext cx="4709160" cy="8229600"/>
          </a:xfrm>
          <a:prstGeom prst="rect">
            <a:avLst/>
          </a:prstGeom>
          <a:noFill/>
          <a:ln>
            <a:noFill/>
          </a:ln>
        </p:spPr>
        <p:txBody>
          <a:bodyPr lIns="91425" tIns="91425" rIns="91425" bIns="91425" anchor="t" anchorCtr="0"/>
          <a:lstStyle>
            <a:lvl1pPr marL="548640" indent="-306070" algn="l" rtl="0">
              <a:spcBef>
                <a:spcPts val="560"/>
              </a:spcBef>
              <a:buClr>
                <a:srgbClr val="FAFAFA"/>
              </a:buClr>
              <a:buFont typeface="Quattrocento"/>
              <a:buChar char="⬜"/>
              <a:defRPr/>
            </a:lvl1pPr>
            <a:lvl2pPr marL="868680" indent="-162560" algn="l" rtl="0">
              <a:spcBef>
                <a:spcPts val="480"/>
              </a:spcBef>
              <a:buClr>
                <a:schemeClr val="lt1"/>
              </a:buClr>
              <a:buFont typeface="Quattrocento"/>
              <a:buChar char="◼"/>
              <a:defRPr/>
            </a:lvl2pPr>
            <a:lvl3pPr marL="1133856" indent="-99441" algn="l" rtl="0">
              <a:spcBef>
                <a:spcPts val="440"/>
              </a:spcBef>
              <a:buClr>
                <a:schemeClr val="lt1"/>
              </a:buClr>
              <a:buFont typeface="Quattrocento"/>
              <a:buChar char="▫"/>
              <a:defRPr/>
            </a:lvl3pPr>
            <a:lvl4pPr marL="1353312" indent="-57911" algn="l" rtl="0">
              <a:spcBef>
                <a:spcPts val="400"/>
              </a:spcBef>
              <a:buClr>
                <a:schemeClr val="lt1"/>
              </a:buClr>
              <a:buFont typeface="Quattrocento"/>
              <a:buChar char=""/>
              <a:defRPr/>
            </a:lvl4pPr>
            <a:lvl5pPr marL="1545336" indent="-59436" algn="l" rtl="0">
              <a:spcBef>
                <a:spcPts val="400"/>
              </a:spcBef>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
        <p:nvSpPr>
          <p:cNvPr id="74" name="Shape 74"/>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62C31E9A-91AF-4264-AFA7-72A21BAF12A3}" type="datetime1">
              <a:rPr lang="en-US" smtClean="0"/>
              <a:t>12/9/15</a:t>
            </a:fld>
            <a:endParaRPr/>
          </a:p>
        </p:txBody>
      </p:sp>
      <p:sp>
        <p:nvSpPr>
          <p:cNvPr id="75" name="Shape 75"/>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6" name="Shape 76"/>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rgbClr val="A4C4EC"/>
              </a:buClr>
              <a:buFont typeface="Allerta"/>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548640" indent="-306070" algn="l" rtl="0">
              <a:spcBef>
                <a:spcPts val="560"/>
              </a:spcBef>
              <a:buClr>
                <a:srgbClr val="FAFAFA"/>
              </a:buClr>
              <a:buFont typeface="Quattrocento"/>
              <a:buChar char="⬜"/>
              <a:defRPr/>
            </a:lvl1pPr>
            <a:lvl2pPr marL="868680" indent="-162560" algn="l" rtl="0">
              <a:spcBef>
                <a:spcPts val="480"/>
              </a:spcBef>
              <a:buClr>
                <a:schemeClr val="lt1"/>
              </a:buClr>
              <a:buFont typeface="Quattrocento"/>
              <a:buChar char="◼"/>
              <a:defRPr/>
            </a:lvl2pPr>
            <a:lvl3pPr marL="1133856" indent="-99441" algn="l" rtl="0">
              <a:spcBef>
                <a:spcPts val="440"/>
              </a:spcBef>
              <a:buClr>
                <a:schemeClr val="lt1"/>
              </a:buClr>
              <a:buFont typeface="Quattrocento"/>
              <a:buChar char="▫"/>
              <a:defRPr/>
            </a:lvl3pPr>
            <a:lvl4pPr marL="1353312" indent="-57911" algn="l" rtl="0">
              <a:spcBef>
                <a:spcPts val="400"/>
              </a:spcBef>
              <a:buClr>
                <a:schemeClr val="lt1"/>
              </a:buClr>
              <a:buFont typeface="Quattrocento"/>
              <a:buChar char=""/>
              <a:defRPr/>
            </a:lvl4pPr>
            <a:lvl5pPr marL="1545336" indent="-59436" algn="l" rtl="0">
              <a:spcBef>
                <a:spcPts val="400"/>
              </a:spcBef>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
        <p:nvSpPr>
          <p:cNvPr id="80" name="Shape 80"/>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52CB7772-A4B8-4DD5-B444-C9343FEABA03}" type="datetime1">
              <a:rPr lang="en-US" smtClean="0"/>
              <a:t>12/9/15</a:t>
            </a:fld>
            <a:endParaRPr/>
          </a:p>
        </p:txBody>
      </p:sp>
      <p:sp>
        <p:nvSpPr>
          <p:cNvPr id="81" name="Shape 81"/>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82" name="Shape 82"/>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421E7F3E-BE20-40B9-84AF-9B2C5FB108C6}" type="datetime1">
              <a:rPr lang="en-US" smtClean="0"/>
              <a:t>12/9/15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FBD127-E3E0-4163-A6E6-949122F037BA}" type="slidenum">
              <a:rPr lang="en-US" smtClean="0"/>
              <a:pPr>
                <a:defRPr/>
              </a:pPr>
              <a:t>‹#›</a:t>
            </a:fld>
            <a:endParaRPr lang="en-US"/>
          </a:p>
        </p:txBody>
      </p:sp>
    </p:spTree>
    <p:extLst>
      <p:ext uri="{BB962C8B-B14F-4D97-AF65-F5344CB8AC3E}">
        <p14:creationId xmlns:p14="http://schemas.microsoft.com/office/powerpoint/2010/main" val="3306884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rgbClr val="A4C4EC"/>
              </a:buClr>
              <a:buFont typeface="Allerta"/>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600200"/>
            <a:ext cx="8229600" cy="4709160"/>
          </a:xfrm>
          <a:prstGeom prst="rect">
            <a:avLst/>
          </a:prstGeom>
          <a:noFill/>
          <a:ln>
            <a:noFill/>
          </a:ln>
        </p:spPr>
        <p:txBody>
          <a:bodyPr lIns="91425" tIns="91425" rIns="91425" bIns="91425" anchor="t" anchorCtr="0"/>
          <a:lstStyle>
            <a:lvl1pPr marL="548640" marR="0" indent="-306070" algn="l" rtl="0">
              <a:spcBef>
                <a:spcPts val="560"/>
              </a:spcBef>
              <a:buClr>
                <a:srgbClr val="FAFAFA"/>
              </a:buClr>
              <a:buFont typeface="Quattrocento"/>
              <a:buChar char="⬜"/>
              <a:defRPr/>
            </a:lvl1pPr>
            <a:lvl2pPr marL="868680" marR="0" indent="-162560" algn="l" rtl="0">
              <a:spcBef>
                <a:spcPts val="480"/>
              </a:spcBef>
              <a:buClr>
                <a:schemeClr val="lt1"/>
              </a:buClr>
              <a:buFont typeface="Quattrocento"/>
              <a:buChar char="◼"/>
              <a:defRPr/>
            </a:lvl2pPr>
            <a:lvl3pPr marL="1133856" marR="0" indent="-99441" algn="l" rtl="0">
              <a:spcBef>
                <a:spcPts val="440"/>
              </a:spcBef>
              <a:buClr>
                <a:schemeClr val="lt1"/>
              </a:buClr>
              <a:buFont typeface="Quattrocento"/>
              <a:buChar char="▫"/>
              <a:defRPr/>
            </a:lvl3pPr>
            <a:lvl4pPr marL="1353312" marR="0" indent="-57911" algn="l" rtl="0">
              <a:spcBef>
                <a:spcPts val="400"/>
              </a:spcBef>
              <a:buClr>
                <a:schemeClr val="lt1"/>
              </a:buClr>
              <a:buFont typeface="Quattrocento"/>
              <a:buChar char=""/>
              <a:defRPr/>
            </a:lvl4pPr>
            <a:lvl5pPr marL="1545336" marR="0" indent="-59436" algn="l" rtl="0">
              <a:spcBef>
                <a:spcPts val="400"/>
              </a:spcBef>
              <a:buClr>
                <a:schemeClr val="lt1"/>
              </a:buClr>
              <a:buFont typeface="Quattrocento"/>
              <a:buChar char="◾"/>
              <a:defRPr/>
            </a:lvl5pPr>
            <a:lvl6pPr marL="1764792" marR="0" indent="-75692" algn="l" rtl="0">
              <a:spcBef>
                <a:spcPts val="360"/>
              </a:spcBef>
              <a:buClr>
                <a:schemeClr val="lt1"/>
              </a:buClr>
              <a:buFont typeface="Quattrocento"/>
              <a:buChar char=""/>
              <a:defRPr/>
            </a:lvl6pPr>
            <a:lvl7pPr marL="1965960" marR="0" indent="-86360" algn="l" rtl="0">
              <a:spcBef>
                <a:spcPts val="320"/>
              </a:spcBef>
              <a:buClr>
                <a:schemeClr val="lt1"/>
              </a:buClr>
              <a:buFont typeface="Quattrocento"/>
              <a:buChar char="⚫"/>
              <a:defRPr/>
            </a:lvl7pPr>
            <a:lvl8pPr marL="2167128" marR="0" indent="-97027" algn="l" rtl="0">
              <a:spcBef>
                <a:spcPts val="280"/>
              </a:spcBef>
              <a:buClr>
                <a:schemeClr val="lt1"/>
              </a:buClr>
              <a:buFont typeface="Quattrocento"/>
              <a:buChar char="⚫"/>
              <a:defRPr/>
            </a:lvl8pPr>
            <a:lvl9pPr marL="2368296" marR="0" indent="-94995" algn="l" rtl="0">
              <a:spcBef>
                <a:spcPts val="280"/>
              </a:spcBef>
              <a:buClr>
                <a:schemeClr val="lt1"/>
              </a:buClr>
              <a:buFont typeface="Quattrocento"/>
              <a:buChar char="⚫"/>
              <a:defRPr/>
            </a:lvl9pPr>
          </a:lstStyle>
          <a:p>
            <a:endParaRPr/>
          </a:p>
        </p:txBody>
      </p:sp>
      <p:sp>
        <p:nvSpPr>
          <p:cNvPr id="11" name="Shape 11"/>
          <p:cNvSpPr txBox="1">
            <a:spLocks noGrp="1"/>
          </p:cNvSpPr>
          <p:nvPr>
            <p:ph type="dt" idx="10"/>
          </p:nvPr>
        </p:nvSpPr>
        <p:spPr>
          <a:xfrm>
            <a:off x="457200" y="6416675"/>
            <a:ext cx="2133599" cy="365125"/>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fld id="{B2FAD3BD-26BF-4D68-995C-AB5224D375EE}" type="datetime1">
              <a:rPr lang="en-US" smtClean="0"/>
              <a:t>12/9/15</a:t>
            </a:fld>
            <a:endParaRPr/>
          </a:p>
        </p:txBody>
      </p:sp>
      <p:sp>
        <p:nvSpPr>
          <p:cNvPr id="12" name="Shape 12"/>
          <p:cNvSpPr txBox="1">
            <a:spLocks noGrp="1"/>
          </p:cNvSpPr>
          <p:nvPr>
            <p:ph type="ftr" idx="11"/>
          </p:nvPr>
        </p:nvSpPr>
        <p:spPr>
          <a:xfrm>
            <a:off x="3124200" y="6416675"/>
            <a:ext cx="2895600" cy="365125"/>
          </a:xfrm>
          <a:prstGeom prst="rect">
            <a:avLst/>
          </a:prstGeom>
          <a:noFill/>
          <a:ln>
            <a:noFill/>
          </a:ln>
        </p:spPr>
        <p:txBody>
          <a:bodyPr lIns="91425" tIns="91425" rIns="91425" bIns="91425" anchor="b"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13" name="Shape 13"/>
          <p:cNvSpPr txBox="1">
            <a:spLocks noGrp="1"/>
          </p:cNvSpPr>
          <p:nvPr>
            <p:ph type="sldNum" idx="12"/>
          </p:nvPr>
        </p:nvSpPr>
        <p:spPr>
          <a:xfrm>
            <a:off x="7924800" y="6416675"/>
            <a:ext cx="762000" cy="365125"/>
          </a:xfrm>
          <a:prstGeom prst="rect">
            <a:avLst/>
          </a:prstGeom>
          <a:noFill/>
          <a:ln>
            <a:noFill/>
          </a:ln>
        </p:spPr>
        <p:txBody>
          <a:bodyPr lIns="91425" tIns="91425" rIns="91425" bIns="91425" anchor="b"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72" r:id="rId9"/>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5" name="Freeform 3"/>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36" name="Freeform 4"/>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grpSp>
          <p:nvGrpSpPr>
            <p:cNvPr id="1037" name="Group 5"/>
            <p:cNvGrpSpPr>
              <a:grpSpLocks/>
            </p:cNvGrpSpPr>
            <p:nvPr userDrawn="1"/>
          </p:nvGrpSpPr>
          <p:grpSpPr bwMode="auto">
            <a:xfrm>
              <a:off x="0" y="4"/>
              <a:ext cx="5758" cy="4316"/>
              <a:chOff x="0" y="4"/>
              <a:chExt cx="5758" cy="4316"/>
            </a:xfrm>
          </p:grpSpPr>
          <p:sp>
            <p:nvSpPr>
              <p:cNvPr id="1038"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39"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40" name="Freeform 8"/>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41"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42"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90123"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800" kern="1200">
                  <a:solidFill>
                    <a:srgbClr val="FFFFFF"/>
                  </a:solidFill>
                  <a:latin typeface="Tahoma" charset="0"/>
                  <a:ea typeface="ＭＳ Ｐゴシック" pitchFamily="-107" charset="-128"/>
                </a:endParaRPr>
              </a:p>
            </p:txBody>
          </p:sp>
          <p:sp>
            <p:nvSpPr>
              <p:cNvPr id="1044" name="Freeform 12"/>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1045" name="Freeform 13"/>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kern="1200" smtClean="0">
                  <a:solidFill>
                    <a:srgbClr val="FFFFFF"/>
                  </a:solidFill>
                  <a:latin typeface="Tahoma" charset="0"/>
                  <a:ea typeface="ＭＳ Ｐゴシック" pitchFamily="-107" charset="-128"/>
                </a:endParaRPr>
              </a:p>
            </p:txBody>
          </p:sp>
          <p:sp>
            <p:nvSpPr>
              <p:cNvPr id="90126"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800" kern="1200">
                  <a:solidFill>
                    <a:srgbClr val="FFFFFF"/>
                  </a:solidFill>
                  <a:latin typeface="Tahoma" charset="0"/>
                  <a:ea typeface="ＭＳ Ｐゴシック" pitchFamily="-107" charset="-128"/>
                </a:endParaRPr>
              </a:p>
            </p:txBody>
          </p:sp>
        </p:grpSp>
      </p:grpSp>
      <p:sp>
        <p:nvSpPr>
          <p:cNvPr id="90127"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28"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29"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fontAlgn="base">
              <a:spcBef>
                <a:spcPct val="0"/>
              </a:spcBef>
              <a:spcAft>
                <a:spcPct val="0"/>
              </a:spcAft>
              <a:defRPr/>
            </a:pPr>
            <a:fld id="{B859C9B8-55CE-420F-86C3-4C4872C2CDE2}" type="datetime1">
              <a:rPr lang="en-US" kern="1200" smtClean="0">
                <a:solidFill>
                  <a:srgbClr val="FFFFFF"/>
                </a:solidFill>
                <a:latin typeface="Tahoma" charset="0"/>
                <a:ea typeface="ＭＳ Ｐゴシック" pitchFamily="-107" charset="-128"/>
              </a:rPr>
              <a:t>12/9/15</a:t>
            </a:fld>
            <a:endParaRPr lang="en-US" kern="1200">
              <a:solidFill>
                <a:srgbClr val="FFFFFF"/>
              </a:solidFill>
              <a:latin typeface="Tahoma" charset="0"/>
              <a:ea typeface="ＭＳ Ｐゴシック" pitchFamily="-107" charset="-128"/>
            </a:endParaRPr>
          </a:p>
        </p:txBody>
      </p:sp>
      <p:sp>
        <p:nvSpPr>
          <p:cNvPr id="90130"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fontAlgn="base">
              <a:spcBef>
                <a:spcPct val="0"/>
              </a:spcBef>
              <a:spcAft>
                <a:spcPct val="0"/>
              </a:spcAft>
              <a:defRPr/>
            </a:pPr>
            <a:endParaRPr lang="en-US" kern="1200">
              <a:solidFill>
                <a:srgbClr val="FFFFFF"/>
              </a:solidFill>
              <a:latin typeface="Tahoma" charset="0"/>
              <a:ea typeface="ＭＳ Ｐゴシック" pitchFamily="-107" charset="-128"/>
            </a:endParaRPr>
          </a:p>
        </p:txBody>
      </p:sp>
      <p:sp>
        <p:nvSpPr>
          <p:cNvPr id="90131"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fontAlgn="base">
              <a:spcBef>
                <a:spcPct val="0"/>
              </a:spcBef>
              <a:spcAft>
                <a:spcPct val="0"/>
              </a:spcAft>
              <a:defRPr/>
            </a:pPr>
            <a:fld id="{DDEE6957-7347-4F38-9B19-0131E6319937}" type="slidenum">
              <a:rPr lang="en-US" kern="1200">
                <a:solidFill>
                  <a:srgbClr val="FFFFFF"/>
                </a:solidFill>
                <a:latin typeface="Tahoma" charset="0"/>
                <a:ea typeface="ＭＳ Ｐゴシック" pitchFamily="-107" charset="-128"/>
              </a:rPr>
              <a:pPr fontAlgn="base">
                <a:spcBef>
                  <a:spcPct val="0"/>
                </a:spcBef>
                <a:spcAft>
                  <a:spcPct val="0"/>
                </a:spcAft>
                <a:defRPr/>
              </a:pPr>
              <a:t>‹#›</a:t>
            </a:fld>
            <a:endParaRPr lang="en-US" kern="1200">
              <a:solidFill>
                <a:srgbClr val="FFFFFF"/>
              </a:solidFill>
              <a:latin typeface="Tahoma" charset="0"/>
              <a:ea typeface="ＭＳ Ｐゴシック" pitchFamily="-107" charset="-128"/>
            </a:endParaRPr>
          </a:p>
        </p:txBody>
      </p:sp>
      <p:sp>
        <p:nvSpPr>
          <p:cNvPr id="1032" name="Rectangle 37"/>
          <p:cNvSpPr>
            <a:spLocks noChangeArrowheads="1"/>
          </p:cNvSpPr>
          <p:nvPr userDrawn="1"/>
        </p:nvSpPr>
        <p:spPr bwMode="auto">
          <a:xfrm>
            <a:off x="227013" y="214313"/>
            <a:ext cx="8683625" cy="928687"/>
          </a:xfrm>
          <a:prstGeom prst="rect">
            <a:avLst/>
          </a:prstGeom>
          <a:solidFill>
            <a:srgbClr val="8081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kern="1200" smtClean="0">
              <a:solidFill>
                <a:srgbClr val="808180"/>
              </a:solidFill>
              <a:latin typeface="Times" pitchFamily="18" charset="0"/>
              <a:ea typeface="ＭＳ Ｐゴシック" pitchFamily="-107" charset="-128"/>
            </a:endParaRPr>
          </a:p>
        </p:txBody>
      </p:sp>
      <p:sp>
        <p:nvSpPr>
          <p:cNvPr id="1033" name="Rectangle 39"/>
          <p:cNvSpPr>
            <a:spLocks noChangeArrowheads="1"/>
          </p:cNvSpPr>
          <p:nvPr userDrawn="1"/>
        </p:nvSpPr>
        <p:spPr bwMode="auto">
          <a:xfrm>
            <a:off x="7239000" y="214313"/>
            <a:ext cx="1671638" cy="928687"/>
          </a:xfrm>
          <a:prstGeom prst="rect">
            <a:avLst/>
          </a:prstGeom>
          <a:solidFill>
            <a:srgbClr val="8CD5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kern="1200" smtClean="0">
              <a:solidFill>
                <a:srgbClr val="FFFFFF"/>
              </a:solidFill>
              <a:latin typeface="Times" pitchFamily="18" charset="0"/>
              <a:ea typeface="ＭＳ Ｐゴシック" pitchFamily="-107" charset="-128"/>
            </a:endParaRPr>
          </a:p>
        </p:txBody>
      </p:sp>
      <p:sp>
        <p:nvSpPr>
          <p:cNvPr id="1034" name="Rectangle 42"/>
          <p:cNvSpPr>
            <a:spLocks noChangeArrowheads="1"/>
          </p:cNvSpPr>
          <p:nvPr userDrawn="1"/>
        </p:nvSpPr>
        <p:spPr bwMode="auto">
          <a:xfrm>
            <a:off x="2578100" y="6629400"/>
            <a:ext cx="6337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eaLnBrk="0" fontAlgn="base" hangingPunct="0">
              <a:spcBef>
                <a:spcPct val="0"/>
              </a:spcBef>
              <a:spcAft>
                <a:spcPct val="0"/>
              </a:spcAft>
            </a:pPr>
            <a:r>
              <a:rPr lang="en-US" sz="800" kern="1200" smtClean="0">
                <a:solidFill>
                  <a:srgbClr val="808180"/>
                </a:solidFill>
                <a:latin typeface="Arial" charset="0"/>
                <a:ea typeface="ＭＳ Ｐゴシック" pitchFamily="-107" charset="-128"/>
              </a:rPr>
              <a:t>FRCC Israel H&amp;B</a:t>
            </a:r>
          </a:p>
        </p:txBody>
      </p:sp>
    </p:spTree>
    <p:extLst>
      <p:ext uri="{BB962C8B-B14F-4D97-AF65-F5344CB8AC3E}">
        <p14:creationId xmlns:p14="http://schemas.microsoft.com/office/powerpoint/2010/main" val="342335122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youtube.com/watch?v=hSiwEB-kvy4" TargetMode="External"/><Relationship Id="rId3" Type="http://schemas.openxmlformats.org/officeDocument/2006/relationships/hyperlink" Target="https://www.youtube.com/watch?v=qeEEsGK2_j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http://www.ravsak.org/uploads/eNews/11-2012/IsraelFl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http://www.cufi.org/images/titles/pray.png"/>
          <p:cNvPicPr>
            <a:picLocks noChangeAspect="1" noChangeArrowheads="1"/>
          </p:cNvPicPr>
          <p:nvPr/>
        </p:nvPicPr>
        <p:blipFill>
          <a:blip r:embed="rId4">
            <a:extLst>
              <a:ext uri="{28A0092B-C50C-407E-A947-70E740481C1C}">
                <a14:useLocalDpi xmlns:a14="http://schemas.microsoft.com/office/drawing/2010/main" val="0"/>
              </a:ext>
            </a:extLst>
          </a:blip>
          <a:srcRect b="24545"/>
          <a:stretch>
            <a:fillRect/>
          </a:stretch>
        </p:blipFill>
        <p:spPr bwMode="auto">
          <a:xfrm>
            <a:off x="-15875" y="3886200"/>
            <a:ext cx="9159875"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3375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8143" y="10886"/>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去年</a:t>
            </a:r>
            <a:r>
              <a:rPr lang="zh-CN" altLang="en-US" sz="5400" b="1" dirty="0" smtClean="0">
                <a:solidFill>
                  <a:srgbClr val="FFFF00"/>
                </a:solidFill>
              </a:rPr>
              <a:t>的情況</a:t>
            </a:r>
            <a:r>
              <a:rPr lang="en-US" altLang="zh-CN" sz="5400" b="1" dirty="0" smtClean="0">
                <a:solidFill>
                  <a:srgbClr val="FFFF00"/>
                </a:solidFill>
              </a:rPr>
              <a:t> </a:t>
            </a:r>
          </a:p>
          <a:p>
            <a:r>
              <a:rPr lang="en-US" altLang="zh-CN" sz="1800" dirty="0" smtClean="0">
                <a:solidFill>
                  <a:srgbClr val="FFFF00"/>
                </a:solidFill>
              </a:rPr>
              <a:t>Israel’s Situation </a:t>
            </a:r>
            <a:r>
              <a:rPr lang="en-US" altLang="zh-TW" sz="1800" dirty="0" smtClean="0">
                <a:solidFill>
                  <a:srgbClr val="FFFF00"/>
                </a:solidFill>
              </a:rPr>
              <a:t>1 Year Ago</a:t>
            </a:r>
            <a:endParaRPr lang="en-US" altLang="en-US" sz="1800" dirty="0" smtClean="0">
              <a:solidFill>
                <a:srgbClr val="FFFF00"/>
              </a:solidFill>
            </a:endParaRPr>
          </a:p>
        </p:txBody>
      </p:sp>
      <p:sp>
        <p:nvSpPr>
          <p:cNvPr id="10" name="Title 2"/>
          <p:cNvSpPr txBox="1">
            <a:spLocks/>
          </p:cNvSpPr>
          <p:nvPr/>
        </p:nvSpPr>
        <p:spPr>
          <a:xfrm>
            <a:off x="4590143" y="0"/>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今年</a:t>
            </a:r>
            <a:r>
              <a:rPr lang="zh-CN" altLang="en-US" sz="5400" b="1" dirty="0" smtClean="0">
                <a:solidFill>
                  <a:srgbClr val="FFFF00"/>
                </a:solidFill>
              </a:rPr>
              <a:t>的情況</a:t>
            </a:r>
            <a:r>
              <a:rPr lang="en-US" altLang="zh-CN" sz="5400" b="1" dirty="0" smtClean="0">
                <a:solidFill>
                  <a:srgbClr val="FFFF00"/>
                </a:solidFill>
              </a:rPr>
              <a:t> </a:t>
            </a:r>
          </a:p>
          <a:p>
            <a:r>
              <a:rPr lang="en-US" altLang="zh-CN" sz="1800" dirty="0" smtClean="0">
                <a:solidFill>
                  <a:srgbClr val="FFFF00"/>
                </a:solidFill>
              </a:rPr>
              <a:t>Israel’s Situation Now</a:t>
            </a:r>
            <a:endParaRPr lang="en-US" altLang="en-US" sz="1800" dirty="0" smtClean="0">
              <a:solidFill>
                <a:srgbClr val="FFFF00"/>
              </a:solidFill>
            </a:endParaRPr>
          </a:p>
        </p:txBody>
      </p:sp>
      <p:pic>
        <p:nvPicPr>
          <p:cNvPr id="12"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15615" r="9445" b="1291"/>
          <a:stretch/>
        </p:blipFill>
        <p:spPr bwMode="auto">
          <a:xfrm>
            <a:off x="457200" y="1524000"/>
            <a:ext cx="4140200" cy="2703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8801" b="7768"/>
          <a:stretch/>
        </p:blipFill>
        <p:spPr bwMode="auto">
          <a:xfrm>
            <a:off x="457200" y="4419600"/>
            <a:ext cx="41148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p:cNvPicPr>
          <p:nvPr/>
        </p:nvPicPr>
        <p:blipFill>
          <a:blip r:embed="rId5"/>
          <a:stretch>
            <a:fillRect/>
          </a:stretch>
        </p:blipFill>
        <p:spPr>
          <a:xfrm>
            <a:off x="4876800" y="1524000"/>
            <a:ext cx="3962400" cy="2640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6"/>
          <a:srcRect b="15754"/>
          <a:stretch/>
        </p:blipFill>
        <p:spPr>
          <a:xfrm>
            <a:off x="4876800" y="4363159"/>
            <a:ext cx="3962400" cy="2095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4724400" y="228600"/>
            <a:ext cx="45719" cy="6324600"/>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7488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8143" y="10886"/>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去年</a:t>
            </a:r>
            <a:r>
              <a:rPr lang="en-US" altLang="zh-CN" sz="5400" b="1" dirty="0" smtClean="0">
                <a:solidFill>
                  <a:srgbClr val="FFFF00"/>
                </a:solidFill>
              </a:rPr>
              <a:t> </a:t>
            </a:r>
          </a:p>
          <a:p>
            <a:r>
              <a:rPr lang="en-US" altLang="zh-CN" sz="1800" dirty="0" smtClean="0">
                <a:solidFill>
                  <a:srgbClr val="FFFF00"/>
                </a:solidFill>
              </a:rPr>
              <a:t>Israel’s Situation </a:t>
            </a:r>
            <a:r>
              <a:rPr lang="en-US" altLang="zh-TW" sz="1800" dirty="0" smtClean="0">
                <a:solidFill>
                  <a:srgbClr val="FFFF00"/>
                </a:solidFill>
              </a:rPr>
              <a:t>1 Year Ago</a:t>
            </a:r>
            <a:endParaRPr lang="en-US" altLang="en-US" sz="1800" dirty="0" smtClean="0">
              <a:solidFill>
                <a:srgbClr val="FFFF00"/>
              </a:solidFill>
            </a:endParaRPr>
          </a:p>
        </p:txBody>
      </p:sp>
      <p:sp>
        <p:nvSpPr>
          <p:cNvPr id="10" name="Title 2"/>
          <p:cNvSpPr txBox="1">
            <a:spLocks/>
          </p:cNvSpPr>
          <p:nvPr/>
        </p:nvSpPr>
        <p:spPr>
          <a:xfrm>
            <a:off x="4590143" y="0"/>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今年</a:t>
            </a:r>
            <a:r>
              <a:rPr lang="en-US" altLang="zh-CN" sz="5400" b="1" dirty="0" smtClean="0">
                <a:solidFill>
                  <a:srgbClr val="FFFF00"/>
                </a:solidFill>
              </a:rPr>
              <a:t> </a:t>
            </a:r>
          </a:p>
          <a:p>
            <a:r>
              <a:rPr lang="en-US" altLang="zh-CN" sz="1800" dirty="0" smtClean="0">
                <a:solidFill>
                  <a:srgbClr val="FFFF00"/>
                </a:solidFill>
              </a:rPr>
              <a:t>Israel’s Situation Now</a:t>
            </a:r>
            <a:endParaRPr lang="en-US" altLang="en-US" sz="1800" dirty="0" smtClean="0">
              <a:solidFill>
                <a:srgbClr val="FFFF00"/>
              </a:solidFill>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1102" b="23351"/>
          <a:stretch/>
        </p:blipFill>
        <p:spPr bwMode="auto">
          <a:xfrm>
            <a:off x="381000" y="4267201"/>
            <a:ext cx="4191000" cy="2344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7" r="16552" b="11913"/>
          <a:stretch/>
        </p:blipFill>
        <p:spPr bwMode="auto">
          <a:xfrm>
            <a:off x="362857" y="1524000"/>
            <a:ext cx="4171769" cy="2594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5"/>
          <a:stretch>
            <a:fillRect/>
          </a:stretch>
        </p:blipFill>
        <p:spPr>
          <a:xfrm>
            <a:off x="4953000" y="1524000"/>
            <a:ext cx="3926362"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6"/>
          <a:srcRect l="25447" t="15873" r="16294" b="13095"/>
          <a:stretch/>
        </p:blipFill>
        <p:spPr>
          <a:xfrm>
            <a:off x="5003660" y="3962400"/>
            <a:ext cx="3846426" cy="2637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754881" y="228600"/>
            <a:ext cx="45719" cy="6324600"/>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2894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8143" y="10886"/>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去年</a:t>
            </a:r>
            <a:r>
              <a:rPr lang="en-US" altLang="zh-CN" sz="5400" b="1" dirty="0" smtClean="0">
                <a:solidFill>
                  <a:srgbClr val="FFFF00"/>
                </a:solidFill>
              </a:rPr>
              <a:t> </a:t>
            </a:r>
          </a:p>
          <a:p>
            <a:r>
              <a:rPr lang="en-US" altLang="zh-CN" sz="1800" dirty="0" smtClean="0">
                <a:solidFill>
                  <a:srgbClr val="FFFF00"/>
                </a:solidFill>
              </a:rPr>
              <a:t>Israel’s Situation </a:t>
            </a:r>
            <a:r>
              <a:rPr lang="en-US" altLang="zh-TW" sz="1800" dirty="0" smtClean="0">
                <a:solidFill>
                  <a:srgbClr val="FFFF00"/>
                </a:solidFill>
              </a:rPr>
              <a:t>1 Year Ago</a:t>
            </a:r>
            <a:endParaRPr lang="en-US" altLang="en-US" sz="1800" dirty="0" smtClean="0">
              <a:solidFill>
                <a:srgbClr val="FFFF00"/>
              </a:solidFill>
            </a:endParaRPr>
          </a:p>
        </p:txBody>
      </p:sp>
      <p:sp>
        <p:nvSpPr>
          <p:cNvPr id="10" name="Title 2"/>
          <p:cNvSpPr txBox="1">
            <a:spLocks/>
          </p:cNvSpPr>
          <p:nvPr/>
        </p:nvSpPr>
        <p:spPr>
          <a:xfrm>
            <a:off x="4590143" y="0"/>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今年</a:t>
            </a:r>
            <a:r>
              <a:rPr lang="en-US" altLang="zh-CN" sz="5400" b="1" dirty="0" smtClean="0">
                <a:solidFill>
                  <a:srgbClr val="FFFF00"/>
                </a:solidFill>
              </a:rPr>
              <a:t> </a:t>
            </a:r>
          </a:p>
          <a:p>
            <a:r>
              <a:rPr lang="en-US" altLang="zh-CN" sz="1800" dirty="0" smtClean="0">
                <a:solidFill>
                  <a:srgbClr val="FFFF00"/>
                </a:solidFill>
              </a:rPr>
              <a:t>Israel’s Situation Now</a:t>
            </a:r>
            <a:endParaRPr lang="en-US" altLang="en-US" sz="1800" dirty="0" smtClean="0">
              <a:solidFill>
                <a:srgbClr val="FFFF00"/>
              </a:solidFill>
            </a:endParaRPr>
          </a:p>
        </p:txBody>
      </p:sp>
      <p:pic>
        <p:nvPicPr>
          <p:cNvPr id="2" name="Picture 1"/>
          <p:cNvPicPr>
            <a:picLocks noChangeAspect="1"/>
          </p:cNvPicPr>
          <p:nvPr/>
        </p:nvPicPr>
        <p:blipFill rotWithShape="1">
          <a:blip r:embed="rId3"/>
          <a:srcRect l="21858"/>
          <a:stretch/>
        </p:blipFill>
        <p:spPr>
          <a:xfrm>
            <a:off x="381000" y="1447800"/>
            <a:ext cx="4191000" cy="2681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81000" y="4267200"/>
            <a:ext cx="4191000" cy="2297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5"/>
          <a:srcRect b="6953"/>
          <a:stretch/>
        </p:blipFill>
        <p:spPr>
          <a:xfrm>
            <a:off x="5257800" y="1447800"/>
            <a:ext cx="3444240" cy="2670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a:srcRect l="48980" r="23469" b="31146"/>
          <a:stretch/>
        </p:blipFill>
        <p:spPr>
          <a:xfrm>
            <a:off x="7086600" y="4303268"/>
            <a:ext cx="1611085" cy="2266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7"/>
          <a:srcRect l="8234" t="10591" r="44495" b="15701"/>
          <a:stretch/>
        </p:blipFill>
        <p:spPr>
          <a:xfrm>
            <a:off x="5257801" y="4267201"/>
            <a:ext cx="160089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4831081" y="304800"/>
            <a:ext cx="45719" cy="6324600"/>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2509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249740"/>
            <a:ext cx="3724096" cy="2215991"/>
          </a:xfrm>
          <a:prstGeom prst="rect">
            <a:avLst/>
          </a:prstGeom>
        </p:spPr>
        <p:txBody>
          <a:bodyPr wrap="none">
            <a:spAutoFit/>
          </a:bodyPr>
          <a:lstStyle/>
          <a:p>
            <a:r>
              <a:rPr lang="zh-TW" altLang="en-US" sz="13800" b="1" dirty="0">
                <a:solidFill>
                  <a:srgbClr val="FFFF00"/>
                </a:solidFill>
              </a:rPr>
              <a:t>去年</a:t>
            </a:r>
            <a:endParaRPr lang="en-US" sz="13800" dirty="0"/>
          </a:p>
        </p:txBody>
      </p:sp>
      <p:sp>
        <p:nvSpPr>
          <p:cNvPr id="5" name="Rectangle 4"/>
          <p:cNvSpPr/>
          <p:nvPr/>
        </p:nvSpPr>
        <p:spPr>
          <a:xfrm>
            <a:off x="533400" y="3840540"/>
            <a:ext cx="8305800" cy="1569660"/>
          </a:xfrm>
          <a:prstGeom prst="rect">
            <a:avLst/>
          </a:prstGeom>
        </p:spPr>
        <p:txBody>
          <a:bodyPr wrap="square">
            <a:spAutoFit/>
          </a:bodyPr>
          <a:lstStyle/>
          <a:p>
            <a:r>
              <a:rPr lang="en-US" altLang="zh-CHT" sz="3200" dirty="0" smtClean="0">
                <a:solidFill>
                  <a:schemeClr val="bg1"/>
                </a:solidFill>
              </a:rPr>
              <a:t>10 …</a:t>
            </a:r>
            <a:r>
              <a:rPr lang="zh-CHT" altLang="en-US" sz="3200" b="1" dirty="0" smtClean="0">
                <a:solidFill>
                  <a:schemeClr val="bg1"/>
                </a:solidFill>
              </a:rPr>
              <a:t> </a:t>
            </a:r>
            <a:r>
              <a:rPr lang="zh-CHT" altLang="en-US" sz="3200" b="1" dirty="0">
                <a:solidFill>
                  <a:schemeClr val="bg1"/>
                </a:solidFill>
              </a:rPr>
              <a:t>我 要 追 念 至 高 者 顯 出 右 手 之 年 代 </a:t>
            </a:r>
            <a:r>
              <a:rPr lang="zh-CHT" altLang="en-US" sz="3200" b="1" dirty="0" smtClean="0">
                <a:solidFill>
                  <a:schemeClr val="bg1"/>
                </a:solidFill>
              </a:rPr>
              <a:t>。</a:t>
            </a:r>
            <a:r>
              <a:rPr lang="en-US" altLang="zh-CHT" sz="3200" b="1" dirty="0" smtClean="0">
                <a:solidFill>
                  <a:schemeClr val="bg1"/>
                </a:solidFill>
              </a:rPr>
              <a:t>11 </a:t>
            </a:r>
            <a:r>
              <a:rPr lang="zh-CHT" altLang="en-US" sz="3200" b="1" dirty="0">
                <a:solidFill>
                  <a:schemeClr val="bg1"/>
                </a:solidFill>
              </a:rPr>
              <a:t>我 要 提 說 耶 和 華 所 行 的 ； 我 要 記 念 </a:t>
            </a:r>
            <a:r>
              <a:rPr lang="zh-CHT" altLang="en-US" sz="3200" b="1" dirty="0" smtClean="0">
                <a:solidFill>
                  <a:schemeClr val="bg1"/>
                </a:solidFill>
              </a:rPr>
              <a:t>你 古 </a:t>
            </a:r>
            <a:r>
              <a:rPr lang="zh-CHT" altLang="en-US" sz="3200" b="1" dirty="0">
                <a:solidFill>
                  <a:schemeClr val="bg1"/>
                </a:solidFill>
              </a:rPr>
              <a:t>時 的 奇 事 </a:t>
            </a:r>
            <a:r>
              <a:rPr lang="zh-CHT" altLang="en-US" sz="3200" b="1" dirty="0" smtClean="0">
                <a:solidFill>
                  <a:schemeClr val="bg1"/>
                </a:solidFill>
              </a:rPr>
              <a:t>。</a:t>
            </a:r>
            <a:r>
              <a:rPr lang="en-US" altLang="zh-CHT" sz="3200" dirty="0" smtClean="0">
                <a:solidFill>
                  <a:schemeClr val="bg1"/>
                </a:solidFill>
              </a:rPr>
              <a:t> (</a:t>
            </a:r>
            <a:r>
              <a:rPr lang="zh-TW" altLang="en-US" sz="3200" dirty="0" smtClean="0">
                <a:solidFill>
                  <a:schemeClr val="bg1"/>
                </a:solidFill>
              </a:rPr>
              <a:t>詩</a:t>
            </a:r>
            <a:r>
              <a:rPr lang="en-US" altLang="zh-TW" sz="3200" dirty="0" smtClean="0">
                <a:solidFill>
                  <a:schemeClr val="bg1"/>
                </a:solidFill>
              </a:rPr>
              <a:t>77</a:t>
            </a:r>
            <a:r>
              <a:rPr lang="zh-TW" altLang="en-US" sz="3200" dirty="0" smtClean="0">
                <a:solidFill>
                  <a:schemeClr val="bg1"/>
                </a:solidFill>
              </a:rPr>
              <a:t>：</a:t>
            </a:r>
            <a:r>
              <a:rPr lang="en-US" altLang="zh-TW" sz="3200" dirty="0" smtClean="0">
                <a:solidFill>
                  <a:schemeClr val="bg1"/>
                </a:solidFill>
              </a:rPr>
              <a:t>10-11)</a:t>
            </a:r>
            <a:endParaRPr lang="en-US" sz="3200" dirty="0">
              <a:solidFill>
                <a:schemeClr val="bg1"/>
              </a:solidFill>
            </a:endParaRPr>
          </a:p>
        </p:txBody>
      </p:sp>
    </p:spTree>
    <p:extLst>
      <p:ext uri="{BB962C8B-B14F-4D97-AF65-F5344CB8AC3E}">
        <p14:creationId xmlns:p14="http://schemas.microsoft.com/office/powerpoint/2010/main" val="2442188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10380"/>
          <a:stretch/>
        </p:blipFill>
        <p:spPr>
          <a:xfrm>
            <a:off x="800100" y="1600200"/>
            <a:ext cx="7620000" cy="4459514"/>
          </a:xfrm>
          <a:prstGeom prst="rect">
            <a:avLst/>
          </a:prstGeom>
        </p:spPr>
      </p:pic>
      <p:pic>
        <p:nvPicPr>
          <p:cNvPr id="6" name="Picture 5"/>
          <p:cNvPicPr>
            <a:picLocks noChangeAspect="1"/>
          </p:cNvPicPr>
          <p:nvPr/>
        </p:nvPicPr>
        <p:blipFill rotWithShape="1">
          <a:blip r:embed="rId4"/>
          <a:srcRect b="29960"/>
          <a:stretch/>
        </p:blipFill>
        <p:spPr>
          <a:xfrm>
            <a:off x="787037" y="304800"/>
            <a:ext cx="7646126" cy="1280886"/>
          </a:xfrm>
          <a:prstGeom prst="rect">
            <a:avLst/>
          </a:prstGeom>
        </p:spPr>
      </p:pic>
      <p:sp>
        <p:nvSpPr>
          <p:cNvPr id="7" name="Rectangle 6"/>
          <p:cNvSpPr/>
          <p:nvPr/>
        </p:nvSpPr>
        <p:spPr>
          <a:xfrm>
            <a:off x="762000" y="6172200"/>
            <a:ext cx="7696200" cy="461665"/>
          </a:xfrm>
          <a:prstGeom prst="rect">
            <a:avLst/>
          </a:prstGeom>
        </p:spPr>
        <p:txBody>
          <a:bodyPr wrap="square">
            <a:spAutoFit/>
          </a:bodyPr>
          <a:lstStyle/>
          <a:p>
            <a:pPr algn="r"/>
            <a:r>
              <a:rPr lang="en-US" altLang="zh-TW" sz="2400" dirty="0" smtClean="0">
                <a:solidFill>
                  <a:srgbClr val="FFFFFF"/>
                </a:solidFill>
              </a:rPr>
              <a:t>-8/5/14 Jewish Telegraph</a:t>
            </a:r>
            <a:endParaRPr lang="en-US" sz="2400" dirty="0">
              <a:solidFill>
                <a:srgbClr val="FFFFFF"/>
              </a:solidFill>
            </a:endParaRPr>
          </a:p>
        </p:txBody>
      </p:sp>
    </p:spTree>
    <p:extLst>
      <p:ext uri="{BB962C8B-B14F-4D97-AF65-F5344CB8AC3E}">
        <p14:creationId xmlns:p14="http://schemas.microsoft.com/office/powerpoint/2010/main" val="207474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6713" t="8210" b="23864"/>
          <a:stretch/>
        </p:blipFill>
        <p:spPr>
          <a:xfrm>
            <a:off x="1447800" y="533400"/>
            <a:ext cx="6618240" cy="3571351"/>
          </a:xfrm>
          <a:prstGeom prst="rect">
            <a:avLst/>
          </a:prstGeom>
        </p:spPr>
      </p:pic>
      <p:sp>
        <p:nvSpPr>
          <p:cNvPr id="12" name="Rectangle 11"/>
          <p:cNvSpPr/>
          <p:nvPr/>
        </p:nvSpPr>
        <p:spPr>
          <a:xfrm>
            <a:off x="1524000" y="4267200"/>
            <a:ext cx="6553200" cy="1569660"/>
          </a:xfrm>
          <a:prstGeom prst="rect">
            <a:avLst/>
          </a:prstGeom>
        </p:spPr>
        <p:txBody>
          <a:bodyPr wrap="square">
            <a:spAutoFit/>
          </a:bodyPr>
          <a:lstStyle/>
          <a:p>
            <a:r>
              <a:rPr lang="en-US" sz="2400" dirty="0" smtClean="0">
                <a:solidFill>
                  <a:srgbClr val="FFFFFF"/>
                </a:solidFill>
              </a:rPr>
              <a:t>When a Gaza terrorist was asked </a:t>
            </a:r>
            <a:r>
              <a:rPr lang="en-US" sz="2400" dirty="0">
                <a:solidFill>
                  <a:srgbClr val="FFFFFF"/>
                </a:solidFill>
              </a:rPr>
              <a:t>why they couldn’t aim their rockets more </a:t>
            </a:r>
            <a:r>
              <a:rPr lang="en-US" sz="2400" dirty="0" smtClean="0">
                <a:solidFill>
                  <a:srgbClr val="FFFFFF"/>
                </a:solidFill>
              </a:rPr>
              <a:t>effectively, he said:</a:t>
            </a:r>
            <a:r>
              <a:rPr lang="en-US" sz="2400" i="1" dirty="0" smtClean="0">
                <a:solidFill>
                  <a:srgbClr val="FFFFFF"/>
                </a:solidFill>
              </a:rPr>
              <a:t> </a:t>
            </a:r>
            <a:r>
              <a:rPr lang="en-US" sz="2400" i="1" dirty="0">
                <a:solidFill>
                  <a:srgbClr val="FFFFFF"/>
                </a:solidFill>
              </a:rPr>
              <a:t>“We do aim them, but their God changes </a:t>
            </a:r>
            <a:r>
              <a:rPr lang="en-US" sz="2400" i="1" dirty="0" smtClean="0">
                <a:solidFill>
                  <a:srgbClr val="FFFFFF"/>
                </a:solidFill>
              </a:rPr>
              <a:t>the </a:t>
            </a:r>
            <a:r>
              <a:rPr lang="en-US" altLang="zh-TW" sz="2400" i="1" dirty="0" smtClean="0">
                <a:solidFill>
                  <a:srgbClr val="FFFFFF"/>
                </a:solidFill>
              </a:rPr>
              <a:t>rockets’</a:t>
            </a:r>
            <a:r>
              <a:rPr lang="en-US" sz="2400" i="1" dirty="0" smtClean="0">
                <a:solidFill>
                  <a:srgbClr val="FFFFFF"/>
                </a:solidFill>
              </a:rPr>
              <a:t> </a:t>
            </a:r>
            <a:r>
              <a:rPr lang="en-US" sz="2400" i="1" dirty="0">
                <a:solidFill>
                  <a:srgbClr val="FFFFFF"/>
                </a:solidFill>
              </a:rPr>
              <a:t>path in mid-air.</a:t>
            </a:r>
            <a:r>
              <a:rPr lang="en-US" sz="2400" i="1" dirty="0" smtClean="0">
                <a:solidFill>
                  <a:srgbClr val="FFFFFF"/>
                </a:solidFill>
              </a:rPr>
              <a:t>”</a:t>
            </a:r>
            <a:endParaRPr lang="en-US" sz="2400" i="1" dirty="0">
              <a:solidFill>
                <a:srgbClr val="FFFFFF"/>
              </a:solidFill>
            </a:endParaRPr>
          </a:p>
        </p:txBody>
      </p:sp>
      <p:sp>
        <p:nvSpPr>
          <p:cNvPr id="13" name="Rectangle 12"/>
          <p:cNvSpPr/>
          <p:nvPr/>
        </p:nvSpPr>
        <p:spPr>
          <a:xfrm>
            <a:off x="533400" y="6019800"/>
            <a:ext cx="7696200" cy="461665"/>
          </a:xfrm>
          <a:prstGeom prst="rect">
            <a:avLst/>
          </a:prstGeom>
        </p:spPr>
        <p:txBody>
          <a:bodyPr wrap="square">
            <a:spAutoFit/>
          </a:bodyPr>
          <a:lstStyle/>
          <a:p>
            <a:pPr algn="r"/>
            <a:r>
              <a:rPr lang="en-US" altLang="zh-TW" sz="2400" b="1" dirty="0" smtClean="0">
                <a:solidFill>
                  <a:srgbClr val="FFFFFF"/>
                </a:solidFill>
              </a:rPr>
              <a:t>- 7/18/14 Jewish Telegraph</a:t>
            </a:r>
            <a:endParaRPr lang="en-US" sz="2400" b="1" dirty="0">
              <a:solidFill>
                <a:srgbClr val="FFFFFF"/>
              </a:solidFill>
            </a:endParaRPr>
          </a:p>
        </p:txBody>
      </p:sp>
    </p:spTree>
    <p:extLst>
      <p:ext uri="{BB962C8B-B14F-4D97-AF65-F5344CB8AC3E}">
        <p14:creationId xmlns:p14="http://schemas.microsoft.com/office/powerpoint/2010/main" val="19174269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4419600"/>
            <a:ext cx="7239000" cy="2308324"/>
          </a:xfrm>
          <a:prstGeom prst="rect">
            <a:avLst/>
          </a:prstGeom>
        </p:spPr>
        <p:txBody>
          <a:bodyPr wrap="square">
            <a:spAutoFit/>
          </a:bodyPr>
          <a:lstStyle/>
          <a:p>
            <a:r>
              <a:rPr lang="en-US" sz="2400" i="1" dirty="0">
                <a:solidFill>
                  <a:srgbClr val="FFFFFF"/>
                </a:solidFill>
              </a:rPr>
              <a:t>“When a person is in a life-threatening situation he connects with his deepest internal truths, and when that happens, even the biggest atheist meets God,” he said, claiming soldiers see so many miracles, “it is hard not to believe [in God].</a:t>
            </a:r>
            <a:r>
              <a:rPr lang="en-US" sz="2400" i="1" dirty="0" smtClean="0">
                <a:solidFill>
                  <a:srgbClr val="FFFFFF"/>
                </a:solidFill>
              </a:rPr>
              <a:t>”</a:t>
            </a:r>
          </a:p>
          <a:p>
            <a:pPr algn="r"/>
            <a:r>
              <a:rPr lang="zh-TW" altLang="en-US" sz="2400" b="1" dirty="0" smtClean="0">
                <a:solidFill>
                  <a:srgbClr val="FFFFFF"/>
                </a:solidFill>
              </a:rPr>
              <a:t>－</a:t>
            </a:r>
            <a:r>
              <a:rPr lang="en-US" altLang="zh-TW" sz="2400" b="1" dirty="0">
                <a:solidFill>
                  <a:srgbClr val="FFFFFF"/>
                </a:solidFill>
              </a:rPr>
              <a:t>IDF Col. </a:t>
            </a:r>
            <a:r>
              <a:rPr lang="en-US" altLang="zh-TW" sz="2400" b="1" dirty="0" err="1">
                <a:solidFill>
                  <a:srgbClr val="FFFFFF"/>
                </a:solidFill>
              </a:rPr>
              <a:t>Ofer</a:t>
            </a:r>
            <a:r>
              <a:rPr lang="en-US" altLang="zh-TW" sz="2400" b="1" dirty="0">
                <a:solidFill>
                  <a:srgbClr val="FFFFFF"/>
                </a:solidFill>
              </a:rPr>
              <a:t> Winter</a:t>
            </a:r>
            <a:endParaRPr lang="en-US" sz="2400" b="1" dirty="0">
              <a:solidFill>
                <a:srgbClr val="FFFFFF"/>
              </a:solidFill>
            </a:endParaRPr>
          </a:p>
        </p:txBody>
      </p:sp>
      <p:pic>
        <p:nvPicPr>
          <p:cNvPr id="6" name="Picture 5"/>
          <p:cNvPicPr>
            <a:picLocks noChangeAspect="1"/>
          </p:cNvPicPr>
          <p:nvPr/>
        </p:nvPicPr>
        <p:blipFill>
          <a:blip r:embed="rId2"/>
          <a:stretch>
            <a:fillRect/>
          </a:stretch>
        </p:blipFill>
        <p:spPr>
          <a:xfrm>
            <a:off x="1905000" y="304800"/>
            <a:ext cx="5334000" cy="3991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67724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blip>
          <a:srcRect b="10380"/>
          <a:stretch/>
        </p:blipFill>
        <p:spPr>
          <a:xfrm>
            <a:off x="800100" y="1219200"/>
            <a:ext cx="7620000" cy="4459514"/>
          </a:xfrm>
          <a:prstGeom prst="rect">
            <a:avLst/>
          </a:prstGeom>
        </p:spPr>
      </p:pic>
      <p:sp>
        <p:nvSpPr>
          <p:cNvPr id="4" name="Rectangle 3"/>
          <p:cNvSpPr/>
          <p:nvPr/>
        </p:nvSpPr>
        <p:spPr>
          <a:xfrm>
            <a:off x="2743200" y="2127409"/>
            <a:ext cx="3724096" cy="2215991"/>
          </a:xfrm>
          <a:prstGeom prst="rect">
            <a:avLst/>
          </a:prstGeom>
        </p:spPr>
        <p:txBody>
          <a:bodyPr wrap="none">
            <a:spAutoFit/>
          </a:bodyPr>
          <a:lstStyle/>
          <a:p>
            <a:r>
              <a:rPr lang="zh-TW" altLang="en-US" sz="13800" b="1" dirty="0" smtClean="0">
                <a:solidFill>
                  <a:srgbClr val="FFFF00"/>
                </a:solidFill>
              </a:rPr>
              <a:t>今年</a:t>
            </a:r>
            <a:endParaRPr lang="en-US" sz="13800" dirty="0"/>
          </a:p>
        </p:txBody>
      </p:sp>
    </p:spTree>
    <p:extLst>
      <p:ext uri="{BB962C8B-B14F-4D97-AF65-F5344CB8AC3E}">
        <p14:creationId xmlns:p14="http://schemas.microsoft.com/office/powerpoint/2010/main" val="33300706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44650" y="5105400"/>
            <a:ext cx="5854700" cy="147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3"/>
          <a:srcRect r="20879"/>
          <a:stretch/>
        </p:blipFill>
        <p:spPr>
          <a:xfrm>
            <a:off x="533400" y="3429000"/>
            <a:ext cx="8077200" cy="152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1752600" y="1447800"/>
            <a:ext cx="5638800" cy="176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stretch>
            <a:fillRect/>
          </a:stretch>
        </p:blipFill>
        <p:spPr>
          <a:xfrm>
            <a:off x="1155700" y="228600"/>
            <a:ext cx="6832600" cy="10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3441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a:xfrm>
            <a:off x="307974" y="23177"/>
            <a:ext cx="8378826" cy="1287462"/>
          </a:xfrm>
        </p:spPr>
        <p:txBody>
          <a:bodyPr/>
          <a:lstStyle/>
          <a:p>
            <a:pPr algn="ctr"/>
            <a:r>
              <a:rPr lang="zh-TW" altLang="en-US" sz="5400" b="1" u="sng" dirty="0" smtClean="0">
                <a:solidFill>
                  <a:srgbClr val="FFFF00"/>
                </a:solidFill>
                <a:effectLst/>
              </a:rPr>
              <a:t>禱告事項</a:t>
            </a:r>
            <a:endParaRPr lang="en-US" altLang="en-US" sz="5400" b="1" u="sng" dirty="0" smtClean="0">
              <a:solidFill>
                <a:srgbClr val="FFFF00"/>
              </a:solidFill>
              <a:effectLst/>
            </a:endParaRPr>
          </a:p>
        </p:txBody>
      </p:sp>
      <p:sp>
        <p:nvSpPr>
          <p:cNvPr id="8195" name="AutoShape 2" descr="data:image/jpeg;base64,/9j/4AAQSkZJRgABAQAAAQABAAD/2wCEAAkGBhQQEBAUDxQPDg8UEA8PDxQQFBAPDw8VFBAVFBQQFRQXHCYeFxkjGRQUHy8gIycpLCwtFR4xNTAqNSYrLCkBCQoKDgwOFw8PFywdHBwpKSwpLCkqKSkpLCksKSksLCkpKSksKSwpKSkpLCkpKSksLCkpKSkpKSwpLCkpKSkpKf/AABEIALcBFAMBIgACEQEDEQH/xAAcAAACAgMBAQAAAAAAAAAAAAAAAgEDBAYHCAX/xAA+EAACAgECAwYEBAMHAwUBAAABAgADEQQSBSExBgdBUWFxEyKBoTKRsfAIFFIjQkNicoLBU7LhM2OSosIX/8QAGQEBAQEBAQEAAAAAAAAAAAAAAAECAwQF/8QAIxEBAQEAAQQCAgMBAAAAAAAAAAERAgMSITFBUQQTFCJhkf/aAAwDAQACEQMRAD8A+1VXMlEhWktCzs50oWMFjARgsuoULGCxgsYLJoULGCxgsYLGhAIwWOFkhYUgWSFjhYwWAm2G2WYk4kVXsk7ZZiTtgxXtk7ZZthtjVV7YbZZtk7Y0VbYbZbthtk0VbZG2W7YbZdFW2Rslu2RtjTFWyRslu2RtjUxSVkFZcVikQKSsUrLyIpWEYz1zFtqn0Sspsrl0fJennIma1UmXUxaqxwsYLGAmVQFjBZIEYCBAWSFjARgI1ShYwEkLGCyaFAjARgsYLGrhAsYLHCyQsmhAsnbHCxtsaqvbJ2yzbJ2yaYr2ydss2w2xor2ydss2w2xqq9sNst2yNsaKtsNst2yNsmirbI2y7bIIl0U7ZBWa52r7d0aPTNajJe5Z6q1Rgcupw2cdAp6/+Zp2g74T8OtSiGxUX4rPvLWtnBFaoMDl4sR7SaY6kVkFZRwfiS6qiq5M7bEDDIwR6ETLKy6mKSsUrLisUrLqKSsRll5EUrLpjDauEyCkiXUIFjBZIWOFmNUoWOFkgRgI0QFjBZIEYLGiAskLGCxgsmrhQsYCMBJAjTChYwWMBGCyapQskCRbcqAl2VAAWJYhQAOrEnoPWaN2g74tJpm20Bta2SGNZ2VL7OQd30GOXWJt9De8TG13EaqADfbVQDnHxXWvOOuNx5zhnH+9/WajK1sujr8qMiz62H5vyxNJu1jOcuzOfNiWJ+pm5w+016K1Hebw5Dg6gN61pa6/mFxMd+9vhw/xbD7VWf8AIE88G0yN012Q8vQn/wDYuHf139f+i35wHfHw7cBvvA8zS20e/j9p56Jk5jsi+Xqzg3H9PrFLaW6u8D8QU/Ov+pDhl+on0Ns8m6DXvS6vU702KcqyEoy+xE7V3V94eo19z6fUrW+yk2i5fkc4dV2so5NncTkY6THLjnkldI2yNst2znveZ3itw4CrThTqHGdzDKoPPHiZz1rG+ETS+8Hi161rVpmOmFjit78fMF2s9hQ+AWtGYt16Adczi2q7wuIWkltXqBn+hvhgewXGJ8nU8Vut/wDVtut6/jd36jB6nyl8mxRqLMsxBYgsxG7mxBPU+ss0NxSxShKsDyI68+Ux4SsvTHYfja6rSVMqLSyoivWvJF+XkU/ykdPLBHUGffKzj/ctxdh/M1jcxVUsweYKAkFV/pbJJHgdxHrOxoQwBHMEAj1B6GZl+GrPlUVilZcVilZrWcUkRSsuKxSsupikrCWbYRoxwI4EAIwEzqgCOBACMBGgAjAQAjASaoAkgRgIwEaYUCMBGAnyO0vamjh9JtvJb5lRa69ptdjzwASMcgTkxo+uq5nM+Ld99VbWrTp7LGUsitY6ohKsVyVAJ28s9c+05nxjtvq7rrHOp1IBdigWx0VF3EhQqkAYGOk15nz16zrOH2zr63aTtNbrtQ91xG5gqhVyERVHJFBJ5ePuSZ8hniwzN6YkyMyITOqMwhIk0MIS2inPM9IW046dInIxXMvhfEHosD1M1bjmrISrKfQiYUZOolt8DpOh74tcigO1d4GObooc/wC5cZ9zNU7Z9qH4hcLLVVCF2/L0P2nzFeRcuZyye2tvphQjbJBlZRCEIGxdhe0h0Orrf/CY/DvX+qtjhvqPxD2npfTJ8vLpzx+/KeSK+onqrsrxIanR6a0Y+epGOPA4wR9CCJi+2o+iVkFZaRFIjVxSVilZcRFKxqKdsmORCXUxiARwJAEcTGrgAjAQAjCNXEgRgICMI0wARgICfF7UdsKOHIGvLMzA7EQAu+Pc4A9T949qjtb2vp4bQbLiGcg/BqDAWXHIGB5AZ5nHKecON8afV6i6+zAe1y7BfwjPRRnwAwPpMjtf2jbiGpe+z5WbChQcqiqMKo/fMknxnxAZ24f19ud8mYxTJMibtBCRCY0EIQkBCEspTJH5mBlVrhQPSDGSxlRMzW5FDrgxqqWIJAJCjLEAkKM4yT4DPKSy5P05zv3cN2a+FobdRYuG1L7U3DrTXlR18Cxf32iXlyyJJ5cC3x1edj78+E6HT1UmvTVV6y52w9WagqIVLsyLhWJ3BeY8T5TjOZmXWsM4EpeWkxGE1qYqhGKxZWEgz0T3Ta9W4dSPw7cp74wCZ53RSSAOZJ5Y6zu3d2Go0lSOWAwWYAum3cxOGPMZ5+E5dS5jp05rpAvB5A5PoCZP2mHpteCPkAI9Du+45feZagnrn9+0xOTViDIIlmyQVmtTFWIR9siNTGEI4EQGMJz7msOBHAiCOI7lwwEYCQIwjuMJqdQtSO9jBK0Vndj0VVGSfynmvtr2ss1+paxsKv4a0H9xB+EepxzPqZ2Dvi4t8HhrIPxX2JV/tX+0c/8A1Uf7pwBnySQB5nqcTv0p8uXP3it059YpEmSB5nAnbGFcJMJlUQhCQEJkaHQWX2LXQj3WscIlYLO3LPIDryBnWez38Pj2Vltdf/L2ErsSlRbhcZO8kjnzxgdNp65meXKT2slrj0ydKvImdR1P8O+pDfJqtI1WebOLq2C+ZUKw+85ps28gdwGQCOh9YnKX0uWFYysiWTL4bwl9VbVTVzsttStfdiB+XPP0krTae7Du3bidpe7cmjQg2uBztOc/y9Z+5PgMeYnpOjTqiqqKERVCIqjCqoGAoHgAABMfgXBK9HpqaKRiupAg8Cx/vOfUnJPvM7bON5arV+2nYTT8VWtdR8RHTearKyA6bsbhgghgcDkfLwnDe0/c/rtLcy0VWa2nazpbSucqBkh1zlX/AMvPPhmelGP9oo8dljePgyDr08ZaVicsV434jwi/TlRqKbqCwJUXVvUWA6kbgMw4XwS/Vvs0tVuofGStSlyB5nHQepnSe+zthVrL009ISxdMz7rhksbG5PWhBxsGBk+JXl056z3f9u34XqQfnfTOdt9WThhy/tFB5bx4Hx5jxnWW5qK9J3VcTsOBo7l54zYa6h+bsJu3Zv8Ah/c/NxC1E5cqqPnOfAtYQB9BnPmJ2ThXEk1NFV1JLVWIroSNrYIzgjwPpMkzledqyRzjRdx2iqIbdqGYc87wB9ABy/MzYdH2E01WNqsf9RyZssUiYvn23rDq0CJ+Ef8AJlm2XERSJdFREQiWmIZdTFeIRoRqY+UDHBlAaOGnn7nXtXgxgZSGjhpe5e1cDHBlIaOGk7l7XJ+/q7noV55C6h8eHM1gHP0M5EG6+GQQfX0nZe/bQk06S4DO17amPlvVWX/sacXnv6N3hHk6kzlUZkgwMidmEmMgiZkgxKi00g9OUzeF9nLtSyilQ5a6qjqOTWkhCR1Ckgjd0HLzGcBXmbodc9Tq9TvXYpBVkJVlPmCI5TZ4Jc9u892ndRVo66r9ZXniAZm52b66MOdhQLyLbcHJz18J0kTinZDvyddtfEl+KvIfHqAFi+r1jk3uuD6Gdi4ZxOrU1rbp3S6pvwshyPb0PoeYni5zlL/Z3llnh8fvD4t/K8L1lgOGNLVJ/qtxWMe27P0nlpjO6/xAcS2aTSUj/FvexvUVJgD87R+U4QZvp+tSgTq3cR2f+LrX1DD5NNV8vl8W0ED8k3/mJykGbp2b7z9Vw+lqtKumRWsNrs1bO7MQB1L4xhQMYl5bfQ9Pwnm+zvq4meltSf6aav8A9Az4XFu3Ou1WRfqtQ6nqoY11n/YmF+0x2VMekOPdt9Fogf5m+pXH+Gp+JcfT4a5P54E5T2x78jqKbadDU+nDgobrGHxQp67EXkpI5Z3HGfPnOTlpGZqcZPYXERuXjjw848Rl6Y6+E6jc+6/tqOHakmz+0qtCVWfOUWpTYCbiuDuIHtyz5z0lnIyOYPMEdD6zyz2D4I2r12nrStLD8RWsFoY0/DX5n348NoPucDxnqfGOnIdB6CcOpmtQpkGMYpM5a0UxTJJikya0UxTGJimNXCYhCEaY18PHDzCW2OLZ5dentZoeOHmELY4tjuXtZoeOHmGtkcWSdy9jD7WcCGv0d1GQrMA1bEZCupDKT6csH0Jnm3iPD3oseu1SliMUdT1BHWeohZNT7a931XEAbEPwdXgAWcylgAwFsX25bhzHr0np6HXnC5fTh1uheU2e3n5pGJ9rj/ZLVaJj/MVOq5wLF+elvZxy+hwfSfFzPozlOU2PDZZ4ohmRCVDiSHxEgJqVGSlk2Dsp2y1HDrfiaZ8AkfErbJptA8GX9COY8DNYBlivLZLMqevToXep25q4oNA9QatkrvF1bczW7MnRsYZSF5H8wJoGZIfPWMunLEBeZJwMkD7nlOX6+2eHSctKDLFM23h3dFxO7BGmasHxteqse/Ns/abfwX+Hy9iDq76aV8RSGuf2ydoH3nG858OjlCrPv8A7C6zXY/lqLHTOPiN/Z0j/AHtgH2GTO/8AZ/uo0GjwRT/MWD+/qMWnPmExsH5TbWZUHMqoGAM4UDyEucr/AIndPhyDgP8AD9WADr73dvGvTYRB6GxgS30Am6cM7reG6f8ABparCRgm/dqD+VhIH0Am2McdeQmu3d4XD0tFZ1dG8sFG0l0yTgAuoKj6mcuUsTbXxuIdyvDLckU2UE/9G2xR9FYkD8prHE/4dqjz0uqtQ+AvRbR/8kK/pN61HeVw6t9jaujdz/DudOQz+NQV+8wNF3w8Ntcr8c1Yzhra3rRufgccvrjpMby+DybsH3c18KVmFll2osrVLmztq5MW+RPDw5kk8vDJE2lp8KjvG4dbYtaaugu34QSyqfTcwCg+5n06+K02OUrtpssAJZEsR3UDqSoORM235bi8mKTIJiFpm1uRJMUmKWilpnubkMTEJilopaTuakPmEq3wk7lxpi6iONRNRHauv+oRz2nUDJYYj9XL6df2cW3jURxqJqVfaZSM5EsXtIvmJm9Lk1Opxbauolet4tXRW1lzCutebE/YADmT6Ca0naNfMTVe8HjBtroQHK73c48woA/7ml4dG8uUlOfVnHjbG1DvZ0mcbdTj+rYuPfG7P2mUe9XQD/Es9vhW59uk4vnAnzmfM938Tp/68X8rn/jt9nfHockbdS6kYJ+Gm0+hBfnNa4z2k4JqGw2lvQnrbp0SgjPjtD4P1UzmmZEs/G4cfVv/AFm/kcuXuR9PjOm0ytnR3W2oT+G6oVOo9wxDfb2nzIQneTHC3UwzIhNImSDFky6LA0vqsmIDHVpdR03u7707dAVquLX6PONhOXpH9VRPh/l6e3WehuGcSr1FSW0OtlTjcjL0Pp6EdCDzE8a1Wzondd3htw+4V2knSWMBaOvwz0Fy+o8fMewnDnwkvdHSeXpGebu8/WWHiWq+I2cWlUGQQEXkgwOnL/mejRqF27sjbjdnI2465z5Tyh201obXasr+E6m/HPPL4rePjOXOzleON8PErHPH9QFdRdcEsAWwfEfDqOisM8wPIz59lkVn5cvTErY++J2nGRi0xbn6xVf9ZCtg+sVhjy9fD6zeMrGbxzn985fpNc1TpZUzV2IdyMhKsCPIjnMbdy/XpiKx5eP75RiPRHYnvOq4kfhsp0+qwW2E7kcDmSjYHT+k/ebeXnk3h3GLdNcltDmu1DlWGDjkQRg8iMEjB859zhHePrdPf8X41l5PKxL2aytxzwMZ5YzyK4/4nj59C7/V6ePUny9Jl4hsnIbu/UnZ8PTD/wBzfYeuOikD7kfSZjd+VO0H+WvL/wB4b69o9m6n8hPP+rqfTtOfD7dFfi9Qs+GbKxbjOwsN2PPE+XX270L2fDXVac2E7QN2AT0wGPyk/WefeNcdbUai67mjWOxGWyVB5bc8vDlPlr+/KduP4ts81z5deS+I9YGyE82cL7ba3T1iunUOlYOQp2uFz4DcDgenSE538Xn9xv8Afw+ny/jy060kYzMICTPc8es1NWR4mXPxNsDHLznzQYxMYvczzxNsYzKbdQXADHOOn1mJGVuUsnk1ZYeRnzzMm18CY06TywiEnEMRgiEISAhCEAhCEAkw2xtnvAA/vMmi+UCrzjBY1Y2ziXePq79Imkawfy6rWm1VAZwn4Q7dSOhx6Ca2efMypeUcWznx4Seo3eVNnlFFngfpFL58/wBIpH7Bm2Vhf7fvEgv9f31leIFZpDtZ5fbx85UXJ9pP6xTmEMMHwxIKyMe8JFBb6e8YMfeL++sM/vrCG5ekXb++cMyMyhhCQBCBbCECZxUSRKzbIFxmpBcDJZsCVfE8ortNBbXyYgMk8/8AxDEqI3Q3RtkBXLtC5hLQvhDZ+/GDFYQyfhy0fb1hgef6wqoLGHOMUEMen585AoaNg+n/ABJxIzAOXqf0jCIIxgEC8j7j2gG+sCWkBowBx09oufPl95RBbykH1jEjwI/SQP1+uYRJsB/Zi7/1gPXnFUQLCff1itjw+8jOPHEVmzAs2xZEjdAfcIZkb+fPn9ob/CAH2hHOJEirGGJUWkwmYthMya1yZMJpkzW46ASsnPvJhAkpJUQhKpjI+kIQJzIxCEAAh1OJEIAXI8oMekIQg+J7wPOEIECzHnFDEQhIJ3H2EdWwM9T4e3rCEoDdn0Mb4/gw/KRCAvwwTyP5xCpBxCEAFsYknn0EISBPCSq56whKGNXrEKwhAnZy5ya2xJhAs6yIQmV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pic>
        <p:nvPicPr>
          <p:cNvPr id="8196" name="Picture 8" descr="http://1.bp.blogspot.com/-Z8l8VWejc8Q/UadtS2h2W3I/AAAAAAAAAqw/wdzB4AwdISw/s1600/prayer-on-my-kne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3914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4233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4500" y="1104900"/>
            <a:ext cx="8255000" cy="4635500"/>
          </a:xfrm>
          <a:prstGeom prst="rect">
            <a:avLst/>
          </a:prstGeom>
        </p:spPr>
      </p:pic>
      <p:pic>
        <p:nvPicPr>
          <p:cNvPr id="5" name="Picture 4"/>
          <p:cNvPicPr>
            <a:picLocks noChangeAspect="1"/>
          </p:cNvPicPr>
          <p:nvPr/>
        </p:nvPicPr>
        <p:blipFill>
          <a:blip r:embed="rId3"/>
          <a:stretch>
            <a:fillRect/>
          </a:stretch>
        </p:blipFill>
        <p:spPr>
          <a:xfrm rot="8782112">
            <a:off x="-73345" y="4206779"/>
            <a:ext cx="2037844" cy="2002007"/>
          </a:xfrm>
          <a:prstGeom prst="rect">
            <a:avLst/>
          </a:prstGeom>
        </p:spPr>
      </p:pic>
    </p:spTree>
    <p:extLst>
      <p:ext uri="{BB962C8B-B14F-4D97-AF65-F5344CB8AC3E}">
        <p14:creationId xmlns:p14="http://schemas.microsoft.com/office/powerpoint/2010/main" val="36566567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228600" y="304800"/>
            <a:ext cx="8915400" cy="898525"/>
          </a:xfrm>
        </p:spPr>
        <p:txBody>
          <a:bodyPr/>
          <a:lstStyle/>
          <a:p>
            <a:pPr marL="495300" indent="-495300" eaLnBrk="1" hangingPunct="1"/>
            <a:r>
              <a:rPr lang="en-US" altLang="zh-CHT" sz="3600" dirty="0" smtClean="0">
                <a:solidFill>
                  <a:srgbClr val="FFFF00"/>
                </a:solidFill>
              </a:rPr>
              <a:t>1.</a:t>
            </a:r>
            <a:r>
              <a:rPr lang="zh-CHT" altLang="en-US" sz="3600" dirty="0">
                <a:solidFill>
                  <a:srgbClr val="FFFF00"/>
                </a:solidFill>
              </a:rPr>
              <a:t>為著猶太人和巴勒斯坦的靈魂的收割禱告</a:t>
            </a:r>
            <a:endParaRPr lang="zh-TW" altLang="en-US" sz="3600" u="sng" dirty="0" smtClean="0">
              <a:solidFill>
                <a:srgbClr val="FFFF00"/>
              </a:solidFill>
              <a:ea typeface="新細明體" charset="-120"/>
            </a:endParaRPr>
          </a:p>
        </p:txBody>
      </p:sp>
      <p:sp>
        <p:nvSpPr>
          <p:cNvPr id="163843" name="Rectangle 3"/>
          <p:cNvSpPr>
            <a:spLocks noGrp="1" noChangeArrowheads="1"/>
          </p:cNvSpPr>
          <p:nvPr>
            <p:ph type="body" idx="1"/>
          </p:nvPr>
        </p:nvSpPr>
        <p:spPr>
          <a:xfrm>
            <a:off x="381000" y="1295400"/>
            <a:ext cx="8458200" cy="5334000"/>
          </a:xfrm>
        </p:spPr>
        <p:txBody>
          <a:bodyPr/>
          <a:lstStyle/>
          <a:p>
            <a:pPr marL="0" indent="0" eaLnBrk="1" hangingPunct="1">
              <a:buNone/>
            </a:pPr>
            <a:r>
              <a:rPr lang="en-US" sz="4000" dirty="0" smtClean="0">
                <a:effectLst/>
              </a:rPr>
              <a:t>在</a:t>
            </a:r>
            <a:r>
              <a:rPr lang="en-US" sz="4000" dirty="0">
                <a:effectLst/>
              </a:rPr>
              <a:t>苦難中，</a:t>
            </a:r>
            <a:r>
              <a:rPr lang="en-US" sz="4000" dirty="0" smtClean="0">
                <a:effectLst/>
              </a:rPr>
              <a:t>求神，人類的</a:t>
            </a:r>
            <a:r>
              <a:rPr lang="zh-CHT" altLang="en-US" sz="4000" b="1" dirty="0"/>
              <a:t>救贖</a:t>
            </a:r>
            <a:r>
              <a:rPr lang="zh-CHT" altLang="en-US" sz="4000" b="1" dirty="0" smtClean="0"/>
              <a:t>主</a:t>
            </a:r>
            <a:r>
              <a:rPr lang="zh-CHT" altLang="en-US" sz="4000" dirty="0" smtClean="0"/>
              <a:t>，</a:t>
            </a:r>
            <a:r>
              <a:rPr lang="en-US" sz="4000" dirty="0" smtClean="0">
                <a:effectLst/>
              </a:rPr>
              <a:t>扭轉猶太和</a:t>
            </a:r>
            <a:r>
              <a:rPr lang="zh-TW" altLang="en-US" sz="4000" dirty="0">
                <a:effectLst/>
              </a:rPr>
              <a:t>巴勒斯坦</a:t>
            </a:r>
            <a:r>
              <a:rPr lang="en-US" sz="4000" dirty="0" smtClean="0">
                <a:effectLst/>
              </a:rPr>
              <a:t>人，</a:t>
            </a:r>
            <a:r>
              <a:rPr lang="en-US" sz="4000" dirty="0">
                <a:effectLst/>
              </a:rPr>
              <a:t>使他們的心歸回向神。 求神釋放救贖的光在</a:t>
            </a:r>
            <a:r>
              <a:rPr lang="en-US" sz="4000" dirty="0" smtClean="0">
                <a:effectLst/>
              </a:rPr>
              <a:t>以色列，</a:t>
            </a:r>
            <a:r>
              <a:rPr lang="en-US" sz="4000" dirty="0">
                <a:effectLst/>
              </a:rPr>
              <a:t>釋放耶穌寶血的能力 ，推毀一切仇恨，毀滅的謊言，使人的心甦醒, 使他們來認識真理，使他們在神兒子裏有盼望。</a:t>
            </a:r>
          </a:p>
          <a:p>
            <a:pPr marL="0" indent="0" eaLnBrk="1" hangingPunct="1">
              <a:buNone/>
            </a:pPr>
            <a:endParaRPr lang="en-US" altLang="zh-TW" sz="3600" b="1" dirty="0" smtClean="0">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70757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600200"/>
            <a:ext cx="4038600" cy="4154983"/>
          </a:xfrm>
          <a:prstGeom prst="rect">
            <a:avLst/>
          </a:prstGeom>
        </p:spPr>
        <p:txBody>
          <a:bodyPr wrap="square">
            <a:spAutoFit/>
          </a:bodyPr>
          <a:lstStyle/>
          <a:p>
            <a:pPr algn="r"/>
            <a:r>
              <a:rPr lang="en-US" sz="2400" i="1" dirty="0">
                <a:solidFill>
                  <a:schemeClr val="tx1"/>
                </a:solidFill>
              </a:rPr>
              <a:t>9 Awake, awake, put on strength</a:t>
            </a:r>
            <a:r>
              <a:rPr lang="en-US" sz="2400" i="1" dirty="0" smtClean="0">
                <a:solidFill>
                  <a:schemeClr val="tx1"/>
                </a:solidFill>
              </a:rPr>
              <a:t>, O </a:t>
            </a:r>
            <a:r>
              <a:rPr lang="en-US" sz="2400" i="1" dirty="0">
                <a:solidFill>
                  <a:schemeClr val="tx1"/>
                </a:solidFill>
              </a:rPr>
              <a:t>arm of the Lord</a:t>
            </a:r>
            <a:r>
              <a:rPr lang="en-US" sz="2400" i="1" dirty="0" smtClean="0">
                <a:solidFill>
                  <a:schemeClr val="tx1"/>
                </a:solidFill>
              </a:rPr>
              <a:t>! Awake </a:t>
            </a:r>
            <a:r>
              <a:rPr lang="en-US" sz="2400" i="1" dirty="0">
                <a:solidFill>
                  <a:schemeClr val="tx1"/>
                </a:solidFill>
              </a:rPr>
              <a:t>as in the ancient days</a:t>
            </a:r>
            <a:r>
              <a:rPr lang="en-US" sz="2400" i="1" dirty="0" smtClean="0">
                <a:solidFill>
                  <a:schemeClr val="tx1"/>
                </a:solidFill>
              </a:rPr>
              <a:t>, in </a:t>
            </a:r>
            <a:r>
              <a:rPr lang="en-US" sz="2400" i="1" dirty="0">
                <a:solidFill>
                  <a:schemeClr val="tx1"/>
                </a:solidFill>
              </a:rPr>
              <a:t>the generations of </a:t>
            </a:r>
            <a:r>
              <a:rPr lang="en-US" sz="2400" i="1" dirty="0" smtClean="0">
                <a:solidFill>
                  <a:schemeClr val="tx1"/>
                </a:solidFill>
              </a:rPr>
              <a:t>old…10 </a:t>
            </a:r>
            <a:r>
              <a:rPr lang="en-US" sz="2400" i="1" dirty="0">
                <a:solidFill>
                  <a:schemeClr val="tx1"/>
                </a:solidFill>
              </a:rPr>
              <a:t>Are You not the One who dried up the sea</a:t>
            </a:r>
            <a:r>
              <a:rPr lang="en-US" sz="2400" i="1" dirty="0" smtClean="0">
                <a:solidFill>
                  <a:schemeClr val="tx1"/>
                </a:solidFill>
              </a:rPr>
              <a:t>, the </a:t>
            </a:r>
            <a:r>
              <a:rPr lang="en-US" sz="2400" i="1" dirty="0">
                <a:solidFill>
                  <a:schemeClr val="tx1"/>
                </a:solidFill>
              </a:rPr>
              <a:t>waters of the great deep</a:t>
            </a:r>
            <a:r>
              <a:rPr lang="en-US" sz="2400" i="1" dirty="0" smtClean="0">
                <a:solidFill>
                  <a:schemeClr val="tx1"/>
                </a:solidFill>
              </a:rPr>
              <a:t>; that </a:t>
            </a:r>
            <a:r>
              <a:rPr lang="en-US" sz="2400" i="1" dirty="0">
                <a:solidFill>
                  <a:schemeClr val="tx1"/>
                </a:solidFill>
              </a:rPr>
              <a:t>made the depths of the sea a </a:t>
            </a:r>
            <a:r>
              <a:rPr lang="en-US" sz="2400" i="1" dirty="0" smtClean="0">
                <a:solidFill>
                  <a:schemeClr val="tx1"/>
                </a:solidFill>
              </a:rPr>
              <a:t>road for </a:t>
            </a:r>
            <a:r>
              <a:rPr lang="en-US" sz="2400" i="1" dirty="0">
                <a:solidFill>
                  <a:schemeClr val="tx1"/>
                </a:solidFill>
              </a:rPr>
              <a:t>the redeemed to cross over</a:t>
            </a:r>
            <a:r>
              <a:rPr lang="en-US" sz="2400" i="1" dirty="0" smtClean="0">
                <a:solidFill>
                  <a:schemeClr val="tx1"/>
                </a:solidFill>
              </a:rPr>
              <a:t>? </a:t>
            </a:r>
            <a:r>
              <a:rPr lang="en-US" sz="2400" b="1" dirty="0" smtClean="0">
                <a:solidFill>
                  <a:schemeClr val="tx1"/>
                </a:solidFill>
              </a:rPr>
              <a:t>(Isa. 51:9-10)</a:t>
            </a:r>
            <a:endParaRPr lang="en-US" sz="2400" b="1" dirty="0">
              <a:solidFill>
                <a:schemeClr val="tx1"/>
              </a:solidFill>
            </a:endParaRPr>
          </a:p>
        </p:txBody>
      </p:sp>
      <p:sp>
        <p:nvSpPr>
          <p:cNvPr id="3" name="Rectangle 2"/>
          <p:cNvSpPr/>
          <p:nvPr/>
        </p:nvSpPr>
        <p:spPr>
          <a:xfrm>
            <a:off x="304800" y="1600200"/>
            <a:ext cx="4267200" cy="4031873"/>
          </a:xfrm>
          <a:prstGeom prst="rect">
            <a:avLst/>
          </a:prstGeom>
        </p:spPr>
        <p:txBody>
          <a:bodyPr wrap="square">
            <a:spAutoFit/>
          </a:bodyPr>
          <a:lstStyle/>
          <a:p>
            <a:r>
              <a:rPr lang="en-US" altLang="zh-CHT" sz="3200" dirty="0" smtClean="0">
                <a:solidFill>
                  <a:srgbClr val="FFFFFF"/>
                </a:solidFill>
              </a:rPr>
              <a:t>9 </a:t>
            </a:r>
            <a:r>
              <a:rPr lang="zh-CHT" altLang="en-US" sz="3200" dirty="0" smtClean="0">
                <a:solidFill>
                  <a:srgbClr val="FFFFFF"/>
                </a:solidFill>
              </a:rPr>
              <a:t>耶和華的膀臂啊，興起！興起！以能力為衣穿上，像古時的年日、上古的世代興起一樣</a:t>
            </a:r>
            <a:r>
              <a:rPr lang="en-US" altLang="zh-CHT" sz="3200" dirty="0" smtClean="0">
                <a:solidFill>
                  <a:srgbClr val="FFFFFF"/>
                </a:solidFill>
              </a:rPr>
              <a:t>… 10</a:t>
            </a:r>
            <a:r>
              <a:rPr lang="zh-CHT" altLang="en-US" sz="3200" dirty="0" smtClean="0">
                <a:solidFill>
                  <a:srgbClr val="FFFFFF"/>
                </a:solidFill>
              </a:rPr>
              <a:t>使海與深淵的水乾涸、使海的深處變為贖民經過之路的，不是你麼？</a:t>
            </a:r>
            <a:r>
              <a:rPr lang="en-US" altLang="zh-CHT" sz="3200" dirty="0" smtClean="0">
                <a:solidFill>
                  <a:srgbClr val="FFFFFF"/>
                </a:solidFill>
              </a:rPr>
              <a:t>(</a:t>
            </a:r>
            <a:r>
              <a:rPr lang="zh-TW" altLang="en-US" sz="3200" dirty="0" smtClean="0">
                <a:solidFill>
                  <a:srgbClr val="FFFFFF"/>
                </a:solidFill>
              </a:rPr>
              <a:t>塞</a:t>
            </a:r>
            <a:r>
              <a:rPr lang="en-US" altLang="zh-TW" sz="3200" dirty="0" smtClean="0">
                <a:solidFill>
                  <a:srgbClr val="FFFFFF"/>
                </a:solidFill>
              </a:rPr>
              <a:t>51:9-10</a:t>
            </a:r>
            <a:r>
              <a:rPr lang="zh-TW" altLang="en-US" sz="3200" dirty="0" smtClean="0">
                <a:solidFill>
                  <a:srgbClr val="FFFFFF"/>
                </a:solidFill>
              </a:rPr>
              <a:t>）</a:t>
            </a:r>
            <a:endParaRPr lang="en-US" sz="3200" dirty="0">
              <a:solidFill>
                <a:srgbClr val="FFFFFF"/>
              </a:solidFill>
            </a:endParaRPr>
          </a:p>
        </p:txBody>
      </p:sp>
      <p:sp>
        <p:nvSpPr>
          <p:cNvPr id="9" name="Rectangle 2"/>
          <p:cNvSpPr>
            <a:spLocks noGrp="1" noChangeArrowheads="1"/>
          </p:cNvSpPr>
          <p:nvPr>
            <p:ph type="title"/>
          </p:nvPr>
        </p:nvSpPr>
        <p:spPr>
          <a:xfrm>
            <a:off x="152400" y="152400"/>
            <a:ext cx="8763000" cy="838201"/>
          </a:xfrm>
        </p:spPr>
        <p:txBody>
          <a:bodyPr/>
          <a:lstStyle/>
          <a:p>
            <a:pPr marL="495300" indent="-495300" eaLnBrk="1" hangingPunct="1"/>
            <a:r>
              <a:rPr lang="en-US" altLang="zh-TW" sz="3500" dirty="0">
                <a:solidFill>
                  <a:srgbClr val="FFFF00"/>
                </a:solidFill>
              </a:rPr>
              <a:t>2</a:t>
            </a:r>
            <a:r>
              <a:rPr lang="en-US" altLang="zh-TW" sz="3500" dirty="0" smtClean="0">
                <a:solidFill>
                  <a:srgbClr val="FFFF00"/>
                </a:solidFill>
              </a:rPr>
              <a:t>.</a:t>
            </a:r>
            <a:r>
              <a:rPr lang="zh-TW" altLang="en-US" sz="3500" kern="1200" dirty="0" smtClean="0">
                <a:solidFill>
                  <a:srgbClr val="FFFF00"/>
                </a:solidFill>
                <a:latin typeface="Tahoma" pitchFamily="34" charset="0"/>
                <a:ea typeface="MS PGothic" pitchFamily="34" charset="-128"/>
              </a:rPr>
              <a:t> </a:t>
            </a:r>
            <a:r>
              <a:rPr lang="en-US" sz="3500" dirty="0" smtClean="0">
                <a:solidFill>
                  <a:srgbClr val="FFFF00"/>
                </a:solidFill>
                <a:effectLst/>
              </a:rPr>
              <a:t>求</a:t>
            </a:r>
            <a:r>
              <a:rPr lang="en-US" sz="3500" dirty="0" smtClean="0">
                <a:solidFill>
                  <a:srgbClr val="FFFF00"/>
                </a:solidFill>
                <a:effectLst/>
              </a:rPr>
              <a:t>神</a:t>
            </a:r>
            <a:r>
              <a:rPr lang="zh-TW" altLang="en-US" sz="3500" smtClean="0">
                <a:solidFill>
                  <a:srgbClr val="FFFF00"/>
                </a:solidFill>
                <a:effectLst/>
              </a:rPr>
              <a:t>再次伸出</a:t>
            </a:r>
            <a:r>
              <a:rPr lang="zh-TW" altLang="en-US" sz="3500" smtClean="0">
                <a:solidFill>
                  <a:srgbClr val="FFFF00"/>
                </a:solidFill>
                <a:effectLst/>
              </a:rPr>
              <a:t>祂</a:t>
            </a:r>
            <a:r>
              <a:rPr lang="zh-TW" altLang="en-US" sz="3500" smtClean="0">
                <a:solidFill>
                  <a:srgbClr val="FFFF00"/>
                </a:solidFill>
                <a:effectLst/>
              </a:rPr>
              <a:t>的手</a:t>
            </a:r>
            <a:r>
              <a:rPr lang="zh-CN" altLang="en-US" sz="3500" dirty="0" smtClean="0">
                <a:solidFill>
                  <a:srgbClr val="FFFF00"/>
                </a:solidFill>
                <a:effectLst/>
              </a:rPr>
              <a:t>使</a:t>
            </a:r>
            <a:r>
              <a:rPr lang="zh-CN" altLang="en-US" sz="3500" dirty="0" smtClean="0">
                <a:solidFill>
                  <a:srgbClr val="FFFF00"/>
                </a:solidFill>
                <a:effectLst/>
              </a:rPr>
              <a:t>現</a:t>
            </a:r>
            <a:r>
              <a:rPr lang="zh-CN" altLang="en-US" sz="3500" dirty="0">
                <a:solidFill>
                  <a:srgbClr val="FFFF00"/>
                </a:solidFill>
                <a:effectLst/>
              </a:rPr>
              <a:t>在的暴力</a:t>
            </a:r>
            <a:r>
              <a:rPr lang="zh-CN" altLang="en-US" sz="3500" dirty="0" smtClean="0">
                <a:solidFill>
                  <a:srgbClr val="FFFF00"/>
                </a:solidFill>
                <a:effectLst/>
              </a:rPr>
              <a:t>停止</a:t>
            </a:r>
            <a:endParaRPr lang="zh-TW" altLang="en-US" sz="3500" u="sng" dirty="0" smtClean="0">
              <a:solidFill>
                <a:srgbClr val="FFFF00"/>
              </a:solidFill>
              <a:ea typeface="新細明體" charset="-120"/>
            </a:endParaRPr>
          </a:p>
        </p:txBody>
      </p:sp>
    </p:spTree>
    <p:extLst>
      <p:ext uri="{BB962C8B-B14F-4D97-AF65-F5344CB8AC3E}">
        <p14:creationId xmlns:p14="http://schemas.microsoft.com/office/powerpoint/2010/main" val="8607588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11609"/>
          <a:stretch/>
        </p:blipFill>
        <p:spPr>
          <a:xfrm>
            <a:off x="838200" y="285679"/>
            <a:ext cx="7620000" cy="4057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838200" y="4572000"/>
            <a:ext cx="7620000" cy="1890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99746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81000"/>
            <a:ext cx="7924800" cy="197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a:srcRect l="1733" r="15931" b="14109"/>
          <a:stretch/>
        </p:blipFill>
        <p:spPr>
          <a:xfrm>
            <a:off x="609600" y="2590800"/>
            <a:ext cx="7924800" cy="401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26263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8009"/>
          <a:stretch/>
        </p:blipFill>
        <p:spPr>
          <a:xfrm>
            <a:off x="457199" y="304799"/>
            <a:ext cx="7772401" cy="5248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191000" y="1143000"/>
            <a:ext cx="4610100" cy="5426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8497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17402" y="2598738"/>
            <a:ext cx="8093198"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en-US" altLang="zh-CN" sz="5400" b="1" u="sng" dirty="0" smtClean="0">
                <a:solidFill>
                  <a:srgbClr val="FFFF00"/>
                </a:solidFill>
              </a:rPr>
              <a:t>Play 2 Videos</a:t>
            </a:r>
          </a:p>
          <a:p>
            <a:endParaRPr lang="en-US" altLang="zh-CN" sz="5400" b="1" u="sng" dirty="0" smtClean="0">
              <a:solidFill>
                <a:srgbClr val="FFFF00"/>
              </a:solidFill>
            </a:endParaRPr>
          </a:p>
        </p:txBody>
      </p:sp>
      <p:sp>
        <p:nvSpPr>
          <p:cNvPr id="5" name="Rectangle 4"/>
          <p:cNvSpPr/>
          <p:nvPr/>
        </p:nvSpPr>
        <p:spPr>
          <a:xfrm>
            <a:off x="1676400" y="3657600"/>
            <a:ext cx="5865708" cy="1323439"/>
          </a:xfrm>
          <a:prstGeom prst="rect">
            <a:avLst/>
          </a:prstGeom>
        </p:spPr>
        <p:txBody>
          <a:bodyPr wrap="none">
            <a:spAutoFit/>
          </a:bodyPr>
          <a:lstStyle/>
          <a:p>
            <a:r>
              <a:rPr lang="en-US" sz="2000" dirty="0" smtClean="0">
                <a:solidFill>
                  <a:srgbClr val="FFFFFF"/>
                </a:solidFill>
                <a:hlinkClick r:id="rId2"/>
              </a:rPr>
              <a:t>https</a:t>
            </a:r>
            <a:r>
              <a:rPr lang="en-US" sz="2000" dirty="0">
                <a:solidFill>
                  <a:srgbClr val="FFFFFF"/>
                </a:solidFill>
                <a:hlinkClick r:id="rId2"/>
              </a:rPr>
              <a:t>://www.youtube.com/watch?v=hSiwEB-</a:t>
            </a:r>
            <a:r>
              <a:rPr lang="en-US" sz="2000" dirty="0" smtClean="0">
                <a:solidFill>
                  <a:srgbClr val="FFFFFF"/>
                </a:solidFill>
                <a:hlinkClick r:id="rId2"/>
              </a:rPr>
              <a:t>kvy4</a:t>
            </a:r>
            <a:endParaRPr lang="en-US" sz="2000" dirty="0" smtClean="0">
              <a:solidFill>
                <a:srgbClr val="FFFFFF"/>
              </a:solidFill>
            </a:endParaRPr>
          </a:p>
          <a:p>
            <a:endParaRPr lang="en-US" sz="2000" dirty="0" smtClean="0">
              <a:solidFill>
                <a:srgbClr val="FFFFFF"/>
              </a:solidFill>
            </a:endParaRPr>
          </a:p>
          <a:p>
            <a:r>
              <a:rPr lang="en-US" sz="2000" dirty="0">
                <a:solidFill>
                  <a:srgbClr val="FFFFFF"/>
                </a:solidFill>
                <a:hlinkClick r:id="rId3"/>
              </a:rPr>
              <a:t>https://www.youtube.com/watch?v=</a:t>
            </a:r>
            <a:r>
              <a:rPr lang="en-US" sz="2000" dirty="0" smtClean="0">
                <a:solidFill>
                  <a:srgbClr val="FFFFFF"/>
                </a:solidFill>
                <a:hlinkClick r:id="rId3"/>
              </a:rPr>
              <a:t>qeEEsGK2_jA</a:t>
            </a:r>
            <a:endParaRPr lang="en-US" sz="2000" dirty="0" smtClean="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38390733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8305800" cy="2062103"/>
          </a:xfrm>
          <a:prstGeom prst="rect">
            <a:avLst/>
          </a:prstGeom>
        </p:spPr>
        <p:txBody>
          <a:bodyPr wrap="square">
            <a:spAutoFit/>
          </a:bodyPr>
          <a:lstStyle/>
          <a:p>
            <a:r>
              <a:rPr lang="en-US" altLang="zh-CHT" sz="3200" dirty="0">
                <a:solidFill>
                  <a:schemeClr val="bg1"/>
                </a:solidFill>
              </a:rPr>
              <a:t>7 </a:t>
            </a:r>
            <a:r>
              <a:rPr lang="zh-CHT" altLang="en-US" sz="3200" dirty="0">
                <a:solidFill>
                  <a:schemeClr val="bg1"/>
                </a:solidFill>
              </a:rPr>
              <a:t>難 道 主 要 永 遠 丟 棄 我 ， 不 再 施 恩 麼 </a:t>
            </a:r>
            <a:r>
              <a:rPr lang="zh-CHT" altLang="en-US" sz="3200" dirty="0" smtClean="0">
                <a:solidFill>
                  <a:schemeClr val="bg1"/>
                </a:solidFill>
              </a:rPr>
              <a:t>？</a:t>
            </a:r>
            <a:r>
              <a:rPr lang="en-US" altLang="zh-CHT" sz="3200" dirty="0" smtClean="0">
                <a:solidFill>
                  <a:schemeClr val="bg1"/>
                </a:solidFill>
              </a:rPr>
              <a:t>8 </a:t>
            </a:r>
            <a:r>
              <a:rPr lang="zh-CHT" altLang="en-US" sz="3200" dirty="0">
                <a:solidFill>
                  <a:schemeClr val="bg1"/>
                </a:solidFill>
              </a:rPr>
              <a:t>難 道 他 的 慈 愛 永 遠 窮 盡 ， 他 的 應 許 世 世 廢 棄 麼 </a:t>
            </a:r>
            <a:r>
              <a:rPr lang="zh-CHT" altLang="en-US" sz="3200" dirty="0" smtClean="0">
                <a:solidFill>
                  <a:schemeClr val="bg1"/>
                </a:solidFill>
              </a:rPr>
              <a:t>？</a:t>
            </a:r>
            <a:r>
              <a:rPr lang="en-US" altLang="zh-CHT" sz="3200" dirty="0" smtClean="0">
                <a:solidFill>
                  <a:schemeClr val="bg1"/>
                </a:solidFill>
              </a:rPr>
              <a:t>9 </a:t>
            </a:r>
            <a:r>
              <a:rPr lang="zh-CHT" altLang="en-US" sz="3200" dirty="0">
                <a:solidFill>
                  <a:schemeClr val="bg1"/>
                </a:solidFill>
              </a:rPr>
              <a:t>難 道 神 忘 記 開 恩 ， 因 發 怒 就 止 住 他 的 慈 悲 麼 </a:t>
            </a:r>
            <a:r>
              <a:rPr lang="zh-CHT" altLang="en-US" sz="3200" dirty="0" smtClean="0">
                <a:solidFill>
                  <a:schemeClr val="bg1"/>
                </a:solidFill>
              </a:rPr>
              <a:t>？ （ 細 拉 ）</a:t>
            </a:r>
            <a:endParaRPr lang="en-US" altLang="zh-CHT" sz="3200" dirty="0" smtClean="0">
              <a:solidFill>
                <a:schemeClr val="bg1"/>
              </a:solidFill>
            </a:endParaRPr>
          </a:p>
        </p:txBody>
      </p:sp>
      <p:sp>
        <p:nvSpPr>
          <p:cNvPr id="6" name="Rectangle 5"/>
          <p:cNvSpPr/>
          <p:nvPr/>
        </p:nvSpPr>
        <p:spPr>
          <a:xfrm>
            <a:off x="381000" y="152400"/>
            <a:ext cx="8305800" cy="6494085"/>
          </a:xfrm>
          <a:prstGeom prst="rect">
            <a:avLst/>
          </a:prstGeom>
        </p:spPr>
        <p:txBody>
          <a:bodyPr wrap="square">
            <a:spAutoFit/>
          </a:bodyPr>
          <a:lstStyle/>
          <a:p>
            <a:endParaRPr lang="en-US" altLang="zh-CHT" sz="3200" dirty="0" smtClean="0">
              <a:solidFill>
                <a:schemeClr val="bg1"/>
              </a:solidFill>
            </a:endParaRPr>
          </a:p>
          <a:p>
            <a:endParaRPr lang="en-US" altLang="zh-CHT" sz="3200" dirty="0">
              <a:solidFill>
                <a:schemeClr val="bg1"/>
              </a:solidFill>
            </a:endParaRPr>
          </a:p>
          <a:p>
            <a:endParaRPr lang="en-US" altLang="zh-CHT" sz="3200" dirty="0" smtClean="0">
              <a:solidFill>
                <a:schemeClr val="bg1"/>
              </a:solidFill>
            </a:endParaRPr>
          </a:p>
          <a:p>
            <a:endParaRPr lang="en-US" altLang="zh-CHT" sz="3200" dirty="0">
              <a:solidFill>
                <a:schemeClr val="bg1"/>
              </a:solidFill>
            </a:endParaRPr>
          </a:p>
          <a:p>
            <a:endParaRPr lang="zh-CHT" altLang="en-US" sz="3200" dirty="0">
              <a:solidFill>
                <a:schemeClr val="bg1"/>
              </a:solidFill>
            </a:endParaRPr>
          </a:p>
          <a:p>
            <a:r>
              <a:rPr lang="en-US" altLang="zh-CHT" sz="3200" dirty="0">
                <a:solidFill>
                  <a:schemeClr val="bg1"/>
                </a:solidFill>
              </a:rPr>
              <a:t>10 </a:t>
            </a:r>
            <a:r>
              <a:rPr lang="zh-CHT" altLang="en-US" sz="3200" dirty="0">
                <a:solidFill>
                  <a:schemeClr val="bg1"/>
                </a:solidFill>
              </a:rPr>
              <a:t>我 便 說 ： 這 是 我 的 懦 弱 ， </a:t>
            </a:r>
            <a:r>
              <a:rPr lang="zh-CHT" altLang="en-US" sz="3200" b="1" u="sng" dirty="0">
                <a:solidFill>
                  <a:schemeClr val="bg1"/>
                </a:solidFill>
              </a:rPr>
              <a:t>但 我 要 追 念 至 高 者 顯 出 右 手 之 年 代 </a:t>
            </a:r>
            <a:r>
              <a:rPr lang="zh-CHT" altLang="en-US" sz="3200" b="1" u="sng" dirty="0" smtClean="0">
                <a:solidFill>
                  <a:schemeClr val="bg1"/>
                </a:solidFill>
              </a:rPr>
              <a:t>。</a:t>
            </a:r>
            <a:r>
              <a:rPr lang="en-US" altLang="zh-CHT" sz="3200" b="1" u="sng" dirty="0" smtClean="0">
                <a:solidFill>
                  <a:schemeClr val="bg1"/>
                </a:solidFill>
              </a:rPr>
              <a:t>11 </a:t>
            </a:r>
            <a:r>
              <a:rPr lang="zh-CHT" altLang="en-US" sz="3200" b="1" u="sng" dirty="0">
                <a:solidFill>
                  <a:schemeClr val="bg1"/>
                </a:solidFill>
              </a:rPr>
              <a:t>我 要 提 說 耶 和 華 所 行 的 ； 我 要 記 念 </a:t>
            </a:r>
            <a:r>
              <a:rPr lang="zh-CHT" altLang="en-US" sz="3200" b="1" u="sng" dirty="0" smtClean="0">
                <a:solidFill>
                  <a:schemeClr val="bg1"/>
                </a:solidFill>
              </a:rPr>
              <a:t>你 古 </a:t>
            </a:r>
            <a:r>
              <a:rPr lang="zh-CHT" altLang="en-US" sz="3200" b="1" u="sng" dirty="0">
                <a:solidFill>
                  <a:schemeClr val="bg1"/>
                </a:solidFill>
              </a:rPr>
              <a:t>時 的 奇 事 </a:t>
            </a:r>
            <a:r>
              <a:rPr lang="zh-CHT" altLang="en-US" sz="3200" b="1" u="sng" dirty="0" smtClean="0">
                <a:solidFill>
                  <a:schemeClr val="bg1"/>
                </a:solidFill>
              </a:rPr>
              <a:t>。</a:t>
            </a:r>
            <a:r>
              <a:rPr lang="en-US" altLang="zh-CHT" sz="3200" dirty="0" smtClean="0">
                <a:solidFill>
                  <a:schemeClr val="bg1"/>
                </a:solidFill>
              </a:rPr>
              <a:t>12 </a:t>
            </a:r>
            <a:r>
              <a:rPr lang="zh-CHT" altLang="en-US" sz="3200" dirty="0">
                <a:solidFill>
                  <a:schemeClr val="bg1"/>
                </a:solidFill>
              </a:rPr>
              <a:t>我 也 要 思 想 你 的 經 營 ， 默 念 你 的 作 為 </a:t>
            </a:r>
            <a:r>
              <a:rPr lang="zh-CHT" altLang="en-US" sz="3200" dirty="0" smtClean="0">
                <a:solidFill>
                  <a:schemeClr val="bg1"/>
                </a:solidFill>
              </a:rPr>
              <a:t>。</a:t>
            </a:r>
            <a:r>
              <a:rPr lang="en-US" altLang="zh-CHT" sz="3200" dirty="0" smtClean="0">
                <a:solidFill>
                  <a:schemeClr val="bg1"/>
                </a:solidFill>
              </a:rPr>
              <a:t>13 </a:t>
            </a:r>
            <a:r>
              <a:rPr lang="zh-CHT" altLang="en-US" sz="3200" dirty="0">
                <a:solidFill>
                  <a:schemeClr val="bg1"/>
                </a:solidFill>
              </a:rPr>
              <a:t>神 啊 ， 你 的 作 為 是 潔 淨 的 ； 有 何 神 大 如 神 呢 ？</a:t>
            </a:r>
          </a:p>
          <a:p>
            <a:r>
              <a:rPr lang="en-US" altLang="zh-CHT" sz="3200" dirty="0">
                <a:solidFill>
                  <a:schemeClr val="bg1"/>
                </a:solidFill>
              </a:rPr>
              <a:t>14 </a:t>
            </a:r>
            <a:r>
              <a:rPr lang="zh-CHT" altLang="en-US" sz="3200" dirty="0">
                <a:solidFill>
                  <a:schemeClr val="bg1"/>
                </a:solidFill>
              </a:rPr>
              <a:t>你 是 行 奇 事 的 神 ； 你 曾 在 列 邦 中 彰 顯 你 的 能 力 </a:t>
            </a:r>
            <a:r>
              <a:rPr lang="zh-CHT" altLang="en-US" sz="3200" dirty="0" smtClean="0">
                <a:solidFill>
                  <a:schemeClr val="bg1"/>
                </a:solidFill>
              </a:rPr>
              <a:t>。</a:t>
            </a:r>
            <a:r>
              <a:rPr lang="en-US" altLang="zh-CHT" sz="3200" dirty="0" smtClean="0">
                <a:solidFill>
                  <a:schemeClr val="bg1"/>
                </a:solidFill>
              </a:rPr>
              <a:t>(</a:t>
            </a:r>
            <a:r>
              <a:rPr lang="zh-TW" altLang="en-US" sz="3200" dirty="0" smtClean="0">
                <a:solidFill>
                  <a:schemeClr val="bg1"/>
                </a:solidFill>
              </a:rPr>
              <a:t>詩</a:t>
            </a:r>
            <a:r>
              <a:rPr lang="en-US" altLang="zh-TW" sz="3200" dirty="0" smtClean="0">
                <a:solidFill>
                  <a:schemeClr val="bg1"/>
                </a:solidFill>
              </a:rPr>
              <a:t>77</a:t>
            </a:r>
            <a:r>
              <a:rPr lang="zh-TW" altLang="en-US" sz="3200" dirty="0" smtClean="0">
                <a:solidFill>
                  <a:schemeClr val="bg1"/>
                </a:solidFill>
              </a:rPr>
              <a:t>：</a:t>
            </a:r>
            <a:r>
              <a:rPr lang="en-US" altLang="zh-TW" sz="3200" dirty="0" smtClean="0">
                <a:solidFill>
                  <a:schemeClr val="bg1"/>
                </a:solidFill>
              </a:rPr>
              <a:t>7-14</a:t>
            </a:r>
            <a:r>
              <a:rPr lang="en-US" altLang="zh-TW"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42838002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Map of compound"/>
          <p:cNvPicPr>
            <a:picLocks noChangeAspect="1" noChangeArrowheads="1"/>
          </p:cNvPicPr>
          <p:nvPr/>
        </p:nvPicPr>
        <p:blipFill rotWithShape="1">
          <a:blip r:embed="rId3">
            <a:extLst>
              <a:ext uri="{28A0092B-C50C-407E-A947-70E740481C1C}">
                <a14:useLocalDpi xmlns:a14="http://schemas.microsoft.com/office/drawing/2010/main" val="0"/>
              </a:ext>
            </a:extLst>
          </a:blip>
          <a:srcRect t="1" b="23425"/>
          <a:stretch/>
        </p:blipFill>
        <p:spPr bwMode="auto">
          <a:xfrm>
            <a:off x="304800" y="1447800"/>
            <a:ext cx="8524067"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318565" y="7938"/>
            <a:ext cx="8093198"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去年</a:t>
            </a:r>
            <a:r>
              <a:rPr lang="en-US" altLang="zh-TW" sz="5400" b="1" dirty="0" smtClean="0">
                <a:solidFill>
                  <a:srgbClr val="FFFF00"/>
                </a:solidFill>
              </a:rPr>
              <a:t>/</a:t>
            </a:r>
            <a:r>
              <a:rPr lang="zh-TW" altLang="en-US" sz="5400" b="1" dirty="0" smtClean="0">
                <a:solidFill>
                  <a:srgbClr val="FFFF00"/>
                </a:solidFill>
              </a:rPr>
              <a:t>今年的情況</a:t>
            </a:r>
            <a:r>
              <a:rPr lang="en-US" altLang="zh-CN" sz="5400" b="1" dirty="0" smtClean="0">
                <a:solidFill>
                  <a:srgbClr val="FFFF00"/>
                </a:solidFill>
              </a:rPr>
              <a:t> </a:t>
            </a:r>
          </a:p>
          <a:p>
            <a:endParaRPr lang="en-US" altLang="zh-CN" sz="1000" dirty="0" smtClean="0">
              <a:solidFill>
                <a:srgbClr val="FFFF00"/>
              </a:solidFill>
            </a:endParaRPr>
          </a:p>
          <a:p>
            <a:r>
              <a:rPr lang="en-US" altLang="zh-CN" sz="1800" dirty="0" smtClean="0">
                <a:solidFill>
                  <a:srgbClr val="FFFF00"/>
                </a:solidFill>
              </a:rPr>
              <a:t>Israel’s Situation </a:t>
            </a:r>
            <a:r>
              <a:rPr lang="en-US" altLang="zh-TW" sz="1800" dirty="0" smtClean="0">
                <a:solidFill>
                  <a:srgbClr val="FFFF00"/>
                </a:solidFill>
              </a:rPr>
              <a:t>1 Year Ago &amp; Today</a:t>
            </a:r>
            <a:endParaRPr lang="en-US" altLang="en-US" sz="1800" dirty="0" smtClean="0">
              <a:solidFill>
                <a:srgbClr val="FFFF00"/>
              </a:solidFill>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943600"/>
            <a:ext cx="6934200" cy="549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44525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53000"/>
            <a:ext cx="4419600" cy="1138773"/>
          </a:xfrm>
          <a:prstGeom prst="rect">
            <a:avLst/>
          </a:prstGeom>
        </p:spPr>
        <p:txBody>
          <a:bodyPr wrap="square">
            <a:spAutoFit/>
          </a:bodyPr>
          <a:lstStyle/>
          <a:p>
            <a:endParaRPr lang="en-US" sz="800" dirty="0" smtClean="0">
              <a:solidFill>
                <a:schemeClr val="bg1"/>
              </a:solidFill>
            </a:endParaRPr>
          </a:p>
          <a:p>
            <a:pPr marL="342900" indent="-342900" fontAlgn="base">
              <a:buFont typeface="Arial" panose="020B0604020202020204" pitchFamily="34" charset="0"/>
              <a:buChar char="•"/>
            </a:pPr>
            <a:r>
              <a:rPr lang="en-US" sz="2000" dirty="0" err="1" smtClean="0">
                <a:solidFill>
                  <a:schemeClr val="bg1"/>
                </a:solidFill>
              </a:rPr>
              <a:t>Moatez</a:t>
            </a:r>
            <a:r>
              <a:rPr lang="en-US" sz="2000" dirty="0" smtClean="0">
                <a:solidFill>
                  <a:schemeClr val="bg1"/>
                </a:solidFill>
              </a:rPr>
              <a:t> </a:t>
            </a:r>
            <a:r>
              <a:rPr lang="en-US" sz="2000" dirty="0" err="1">
                <a:solidFill>
                  <a:schemeClr val="bg1"/>
                </a:solidFill>
              </a:rPr>
              <a:t>Higazi</a:t>
            </a:r>
            <a:r>
              <a:rPr lang="en-US" sz="2000" dirty="0">
                <a:solidFill>
                  <a:schemeClr val="bg1"/>
                </a:solidFill>
              </a:rPr>
              <a:t>, is shot dead by police </a:t>
            </a:r>
            <a:r>
              <a:rPr lang="en-US" sz="2000" dirty="0" smtClean="0">
                <a:solidFill>
                  <a:schemeClr val="bg1"/>
                </a:solidFill>
              </a:rPr>
              <a:t>on </a:t>
            </a:r>
            <a:r>
              <a:rPr lang="en-US" sz="2000" dirty="0">
                <a:solidFill>
                  <a:schemeClr val="bg1"/>
                </a:solidFill>
              </a:rPr>
              <a:t>(</a:t>
            </a:r>
            <a:r>
              <a:rPr lang="en-US" sz="2000" dirty="0" smtClean="0">
                <a:solidFill>
                  <a:schemeClr val="bg1"/>
                </a:solidFill>
              </a:rPr>
              <a:t>10/30), causing </a:t>
            </a:r>
            <a:r>
              <a:rPr lang="en-US" sz="2000" dirty="0">
                <a:solidFill>
                  <a:schemeClr val="bg1"/>
                </a:solidFill>
              </a:rPr>
              <a:t>fresh clashes in east </a:t>
            </a:r>
            <a:r>
              <a:rPr lang="en-US" sz="2000" dirty="0" smtClean="0">
                <a:solidFill>
                  <a:schemeClr val="bg1"/>
                </a:solidFill>
              </a:rPr>
              <a:t>Jerusalem</a:t>
            </a:r>
            <a:endParaRPr lang="en-US" sz="2000" dirty="0">
              <a:solidFill>
                <a:schemeClr val="bg1"/>
              </a:solidFill>
            </a:endParaRPr>
          </a:p>
        </p:txBody>
      </p:sp>
      <p:sp>
        <p:nvSpPr>
          <p:cNvPr id="7" name="Title 2"/>
          <p:cNvSpPr txBox="1">
            <a:spLocks/>
          </p:cNvSpPr>
          <p:nvPr/>
        </p:nvSpPr>
        <p:spPr>
          <a:xfrm>
            <a:off x="18143" y="10886"/>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去年</a:t>
            </a:r>
            <a:r>
              <a:rPr lang="en-US" altLang="zh-CN" sz="5400" b="1" dirty="0" smtClean="0">
                <a:solidFill>
                  <a:srgbClr val="FFFF00"/>
                </a:solidFill>
              </a:rPr>
              <a:t> </a:t>
            </a:r>
          </a:p>
          <a:p>
            <a:r>
              <a:rPr lang="en-US" altLang="zh-CN" sz="1800" dirty="0" smtClean="0">
                <a:solidFill>
                  <a:srgbClr val="FFFF00"/>
                </a:solidFill>
              </a:rPr>
              <a:t>Israel’s Situation </a:t>
            </a:r>
            <a:r>
              <a:rPr lang="en-US" altLang="zh-TW" sz="1800" dirty="0" smtClean="0">
                <a:solidFill>
                  <a:srgbClr val="FFFF00"/>
                </a:solidFill>
              </a:rPr>
              <a:t>1 Year Ago</a:t>
            </a:r>
            <a:endParaRPr lang="en-US" altLang="en-US" sz="1800" dirty="0" smtClean="0">
              <a:solidFill>
                <a:srgbClr val="FFFF00"/>
              </a:solidFill>
            </a:endParaRPr>
          </a:p>
        </p:txBody>
      </p:sp>
      <p:pic>
        <p:nvPicPr>
          <p:cNvPr id="9" name="Picture 8"/>
          <p:cNvPicPr>
            <a:picLocks noChangeAspect="1"/>
          </p:cNvPicPr>
          <p:nvPr/>
        </p:nvPicPr>
        <p:blipFill rotWithShape="1">
          <a:blip r:embed="rId3"/>
          <a:srcRect l="14787"/>
          <a:stretch/>
        </p:blipFill>
        <p:spPr>
          <a:xfrm>
            <a:off x="533400" y="1295400"/>
            <a:ext cx="3701144" cy="3505200"/>
          </a:xfrm>
          <a:prstGeom prst="rect">
            <a:avLst/>
          </a:prstGeom>
        </p:spPr>
      </p:pic>
      <p:sp>
        <p:nvSpPr>
          <p:cNvPr id="10" name="Title 2"/>
          <p:cNvSpPr txBox="1">
            <a:spLocks/>
          </p:cNvSpPr>
          <p:nvPr/>
        </p:nvSpPr>
        <p:spPr>
          <a:xfrm>
            <a:off x="4590143" y="0"/>
            <a:ext cx="4553857" cy="12874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A4C4EC"/>
              </a:buClr>
              <a:buFont typeface="Allerta"/>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r>
              <a:rPr lang="zh-TW" altLang="en-US" sz="5400" b="1" dirty="0" smtClean="0">
                <a:solidFill>
                  <a:srgbClr val="FFFF00"/>
                </a:solidFill>
              </a:rPr>
              <a:t>今年</a:t>
            </a:r>
            <a:r>
              <a:rPr lang="en-US" altLang="zh-CN" sz="5400" b="1" dirty="0" smtClean="0">
                <a:solidFill>
                  <a:srgbClr val="FFFF00"/>
                </a:solidFill>
              </a:rPr>
              <a:t> </a:t>
            </a:r>
          </a:p>
          <a:p>
            <a:r>
              <a:rPr lang="en-US" altLang="zh-CN" sz="1800" dirty="0" smtClean="0">
                <a:solidFill>
                  <a:srgbClr val="FFFF00"/>
                </a:solidFill>
              </a:rPr>
              <a:t>Israel’s Situation Now</a:t>
            </a:r>
            <a:endParaRPr lang="en-US" altLang="en-US" sz="1800" dirty="0" smtClean="0">
              <a:solidFill>
                <a:srgbClr val="FFFF00"/>
              </a:solidFill>
            </a:endParaRPr>
          </a:p>
        </p:txBody>
      </p:sp>
      <p:pic>
        <p:nvPicPr>
          <p:cNvPr id="5" name="Picture 4"/>
          <p:cNvPicPr>
            <a:picLocks noChangeAspect="1"/>
          </p:cNvPicPr>
          <p:nvPr/>
        </p:nvPicPr>
        <p:blipFill rotWithShape="1">
          <a:blip r:embed="rId4"/>
          <a:srcRect l="34762" t="19154" r="16869"/>
          <a:stretch/>
        </p:blipFill>
        <p:spPr>
          <a:xfrm>
            <a:off x="5029200" y="1371600"/>
            <a:ext cx="3717404" cy="3458029"/>
          </a:xfrm>
          <a:prstGeom prst="rect">
            <a:avLst/>
          </a:prstGeom>
        </p:spPr>
      </p:pic>
      <p:sp>
        <p:nvSpPr>
          <p:cNvPr id="12" name="Rectangle 11"/>
          <p:cNvSpPr/>
          <p:nvPr/>
        </p:nvSpPr>
        <p:spPr>
          <a:xfrm>
            <a:off x="4953000" y="4953000"/>
            <a:ext cx="4419600" cy="1446550"/>
          </a:xfrm>
          <a:prstGeom prst="rect">
            <a:avLst/>
          </a:prstGeom>
        </p:spPr>
        <p:txBody>
          <a:bodyPr wrap="square">
            <a:spAutoFit/>
          </a:bodyPr>
          <a:lstStyle/>
          <a:p>
            <a:endParaRPr lang="en-US" sz="800" dirty="0" smtClean="0">
              <a:solidFill>
                <a:schemeClr val="bg1"/>
              </a:solidFill>
            </a:endParaRPr>
          </a:p>
          <a:p>
            <a:pPr marL="342900" indent="-342900" fontAlgn="base">
              <a:buFont typeface="Arial" panose="020B0604020202020204" pitchFamily="34" charset="0"/>
              <a:buChar char="•"/>
            </a:pPr>
            <a:r>
              <a:rPr lang="en-US" sz="2000" dirty="0" smtClean="0">
                <a:solidFill>
                  <a:schemeClr val="bg1"/>
                </a:solidFill>
              </a:rPr>
              <a:t>13-year old Ahmed </a:t>
            </a:r>
            <a:r>
              <a:rPr lang="en-US" sz="2000" dirty="0" err="1" smtClean="0">
                <a:solidFill>
                  <a:schemeClr val="bg1"/>
                </a:solidFill>
              </a:rPr>
              <a:t>Mansra</a:t>
            </a:r>
            <a:r>
              <a:rPr lang="en-US" sz="2000" dirty="0" smtClean="0">
                <a:solidFill>
                  <a:schemeClr val="bg1"/>
                </a:solidFill>
              </a:rPr>
              <a:t> '</a:t>
            </a:r>
            <a:r>
              <a:rPr lang="en-US" sz="2000" dirty="0">
                <a:solidFill>
                  <a:schemeClr val="bg1"/>
                </a:solidFill>
              </a:rPr>
              <a:t>executed' by </a:t>
            </a:r>
            <a:r>
              <a:rPr lang="en-US" sz="2000" dirty="0" smtClean="0">
                <a:solidFill>
                  <a:schemeClr val="bg1"/>
                </a:solidFill>
              </a:rPr>
              <a:t>Israel claims Palestinian </a:t>
            </a:r>
            <a:r>
              <a:rPr lang="en-US" sz="2000" dirty="0">
                <a:solidFill>
                  <a:schemeClr val="bg1"/>
                </a:solidFill>
              </a:rPr>
              <a:t>President </a:t>
            </a:r>
            <a:r>
              <a:rPr lang="en-US" sz="2000" dirty="0" smtClean="0">
                <a:solidFill>
                  <a:schemeClr val="bg1"/>
                </a:solidFill>
              </a:rPr>
              <a:t>Abbas </a:t>
            </a:r>
            <a:br>
              <a:rPr lang="en-US" sz="2000" dirty="0" smtClean="0">
                <a:solidFill>
                  <a:schemeClr val="bg1"/>
                </a:solidFill>
              </a:rPr>
            </a:br>
            <a:r>
              <a:rPr lang="en-US" sz="2000" dirty="0" smtClean="0">
                <a:solidFill>
                  <a:schemeClr val="bg1"/>
                </a:solidFill>
              </a:rPr>
              <a:t>(boy is alive in hospital)</a:t>
            </a:r>
            <a:endParaRPr lang="en-US" sz="2000" dirty="0">
              <a:solidFill>
                <a:schemeClr val="bg1"/>
              </a:solidFill>
            </a:endParaRPr>
          </a:p>
        </p:txBody>
      </p:sp>
      <p:sp>
        <p:nvSpPr>
          <p:cNvPr id="6" name="Rectangle 5"/>
          <p:cNvSpPr/>
          <p:nvPr/>
        </p:nvSpPr>
        <p:spPr>
          <a:xfrm>
            <a:off x="4648200" y="152400"/>
            <a:ext cx="45719" cy="6324600"/>
          </a:xfrm>
          <a:prstGeom prst="rect">
            <a:avLst/>
          </a:prstGeom>
          <a:solidFill>
            <a:srgbClr val="FFFF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485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Apex">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ea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ea typeface="ＭＳ Ｐゴシック" pitchFamily="-107" charset="-128"/>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9829</TotalTime>
  <Words>668</Words>
  <Application>Microsoft Macintosh PowerPoint</Application>
  <PresentationFormat>On-screen Show (4:3)</PresentationFormat>
  <Paragraphs>50</Paragraphs>
  <Slides>21</Slides>
  <Notes>10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Apex</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禱告事項</vt:lpstr>
      <vt:lpstr>1.為著猶太人和巴勒斯坦的靈魂的收割禱告</vt:lpstr>
      <vt:lpstr>2. 求神再次伸出祂的手使現在的暴力停止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Wang</dc:creator>
  <cp:lastModifiedBy>Chris Yu</cp:lastModifiedBy>
  <cp:revision>221</cp:revision>
  <dcterms:modified xsi:type="dcterms:W3CDTF">2015-12-10T07:27:22Z</dcterms:modified>
</cp:coreProperties>
</file>