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0" r:id="rId2"/>
  </p:sldMasterIdLst>
  <p:notesMasterIdLst>
    <p:notesMasterId r:id="rId18"/>
  </p:notesMasterIdLst>
  <p:handoutMasterIdLst>
    <p:handoutMasterId r:id="rId19"/>
  </p:handoutMasterIdLst>
  <p:sldIdLst>
    <p:sldId id="291" r:id="rId3"/>
    <p:sldId id="309" r:id="rId4"/>
    <p:sldId id="310" r:id="rId5"/>
    <p:sldId id="308" r:id="rId6"/>
    <p:sldId id="302" r:id="rId7"/>
    <p:sldId id="307" r:id="rId8"/>
    <p:sldId id="303" r:id="rId9"/>
    <p:sldId id="305" r:id="rId10"/>
    <p:sldId id="292" r:id="rId11"/>
    <p:sldId id="298" r:id="rId12"/>
    <p:sldId id="297" r:id="rId13"/>
    <p:sldId id="301" r:id="rId14"/>
    <p:sldId id="299" r:id="rId15"/>
    <p:sldId id="295" r:id="rId16"/>
    <p:sldId id="296" r:id="rId17"/>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1748" autoAdjust="0"/>
  </p:normalViewPr>
  <p:slideViewPr>
    <p:cSldViewPr>
      <p:cViewPr varScale="1">
        <p:scale>
          <a:sx n="54" d="100"/>
          <a:sy n="54" d="100"/>
        </p:scale>
        <p:origin x="-15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6376AE-979D-4499-87E4-269973E18E4C}" type="datetimeFigureOut">
              <a:rPr lang="en-US" smtClean="0"/>
              <a:t>8/24/2014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00F7DAA-F3CE-444F-8888-4E5EAECB83AB}" type="slidenum">
              <a:rPr lang="en-US" smtClean="0"/>
              <a:t>‹#›</a:t>
            </a:fld>
            <a:endParaRPr lang="en-US"/>
          </a:p>
        </p:txBody>
      </p:sp>
    </p:spTree>
    <p:extLst>
      <p:ext uri="{BB962C8B-B14F-4D97-AF65-F5344CB8AC3E}">
        <p14:creationId xmlns:p14="http://schemas.microsoft.com/office/powerpoint/2010/main" val="125051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70939" y="0"/>
            <a:ext cx="3037839" cy="464819"/>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81100" y="698500"/>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91"/>
            <a:ext cx="5608319" cy="4183379"/>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70939" y="8829967"/>
            <a:ext cx="3037839" cy="464819"/>
          </a:xfrm>
          <a:prstGeom prst="rect">
            <a:avLst/>
          </a:prstGeom>
          <a:noFill/>
          <a:ln>
            <a:noFill/>
          </a:ln>
        </p:spPr>
        <p:txBody>
          <a:bodyPr lIns="91425" tIns="91425" rIns="91425" bIns="91425" anchor="b"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308100292"/>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405914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That if there should be any evil weapons of mass destruction hidden in Hamas’s armory, they would be supernaturally bound from being used against Israel—that they would be uncovered and neutralized.</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380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90862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    That Israel become aware, during this tense time, of areas where she has become vulnerable through her own pride and sin—For conviction by the Holy Spirit and grace to turn in repentance to her God.</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09121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71634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For divine counsel over Israel’s governmental and military leaders as how to proceed—both with the war against Hamas, and quelling the upheaval in Israel and Judea and Samaria. </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92072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14310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45570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1585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88133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idx="11"/>
          </p:nvPr>
        </p:nvSpPr>
        <p:spPr/>
        <p:txBody>
          <a:bodyPr/>
          <a:lstStyle/>
          <a:p>
            <a:endParaRPr lang="en-US"/>
          </a:p>
        </p:txBody>
      </p:sp>
    </p:spTree>
    <p:extLst>
      <p:ext uri="{BB962C8B-B14F-4D97-AF65-F5344CB8AC3E}">
        <p14:creationId xmlns:p14="http://schemas.microsoft.com/office/powerpoint/2010/main" val="335299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9209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8/5/14 Iron dome has had a success rate as high as 90 percent but still missed 2x. 'Suddenly, Iron Dome (which calculates wind speeds, among other things) shows a major wind coming from the east, a strong wind that … sends the missile into the sea. We were all stunned. I stood up and shouted, 'There is a God!,' he said. 'I witnessed this miracle with my own eyes. It was not told or reported to me. I saw the hand of God send that missile into the sea.'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421021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17347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86642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600200" y="609600"/>
            <a:ext cx="7086600" cy="1828800"/>
          </a:xfrm>
          <a:prstGeom prst="rect">
            <a:avLst/>
          </a:prstGeom>
          <a:noFill/>
          <a:ln>
            <a:noFill/>
          </a:ln>
        </p:spPr>
        <p:txBody>
          <a:bodyPr lIns="91425" tIns="91425" rIns="91425" bIns="91425" anchor="b" anchorCtr="0"/>
          <a:lstStyle>
            <a:lvl1pPr algn="l" rtl="0">
              <a:spcBef>
                <a:spcPts val="0"/>
              </a:spcBef>
              <a:buClr>
                <a:srgbClr val="85ACDB"/>
              </a:buClr>
              <a:buFont typeface="Allert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1600200" y="2507785"/>
            <a:ext cx="7086600" cy="1509711"/>
          </a:xfrm>
          <a:prstGeom prst="rect">
            <a:avLst/>
          </a:prstGeom>
          <a:noFill/>
          <a:ln>
            <a:noFill/>
          </a:ln>
        </p:spPr>
        <p:txBody>
          <a:bodyPr lIns="91425" tIns="91425" rIns="91425" bIns="91425" anchor="t" anchorCtr="0"/>
          <a:lstStyle>
            <a:lvl1pPr marL="73152" indent="-9652" algn="l" rtl="0">
              <a:buClr>
                <a:schemeClr val="lt1"/>
              </a:buClr>
              <a:buFont typeface="Quattrocento"/>
              <a:buNone/>
              <a:defRPr/>
            </a:lvl1pPr>
            <a:lvl2pPr rtl="0">
              <a:buClr>
                <a:schemeClr val="lt1"/>
              </a:buClr>
              <a:buFont typeface="Quattrocento"/>
              <a:buNone/>
              <a:defRPr/>
            </a:lvl2pPr>
            <a:lvl3pPr rtl="0">
              <a:buClr>
                <a:schemeClr val="lt1"/>
              </a:buClr>
              <a:buFont typeface="Quattrocento"/>
              <a:buNone/>
              <a:defRPr/>
            </a:lvl3pPr>
            <a:lvl4pPr rtl="0">
              <a:buClr>
                <a:schemeClr val="lt1"/>
              </a:buClr>
              <a:buFont typeface="Quattrocento"/>
              <a:buNone/>
              <a:defRPr/>
            </a:lvl4pPr>
            <a:lvl5pPr rtl="0">
              <a:buClr>
                <a:schemeClr val="lt1"/>
              </a:buClr>
              <a:buFont typeface="Quattrocento"/>
              <a:buNone/>
              <a:defRPr/>
            </a:lvl5pPr>
            <a:lvl6pPr rtl="0">
              <a:defRPr/>
            </a:lvl6pPr>
            <a:lvl7pPr rtl="0">
              <a:defRPr/>
            </a:lvl7pPr>
            <a:lvl8pPr rtl="0">
              <a:defRPr/>
            </a:lvl8pPr>
            <a:lvl9pPr rtl="0">
              <a:defRPr/>
            </a:lvl9pPr>
          </a:lstStyle>
          <a:p>
            <a:endParaRPr/>
          </a:p>
        </p:txBody>
      </p:sp>
      <p:sp>
        <p:nvSpPr>
          <p:cNvPr id="29" name="Shape 29"/>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02800E6A-89EB-4A0C-8789-C382C5AF1181}" type="datetime1">
              <a:rPr lang="en-US" smtClean="0"/>
              <a:t>8/24/2014</a:t>
            </a:fld>
            <a:endParaRPr/>
          </a:p>
        </p:txBody>
      </p:sp>
      <p:sp>
        <p:nvSpPr>
          <p:cNvPr id="30" name="Shape 30"/>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1" name="Shape 31"/>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kern="1200">
                <a:solidFill>
                  <a:srgbClr val="FFFFFF"/>
                </a:solidFill>
                <a:latin typeface="Tahoma" charset="0"/>
                <a:ea typeface="ＭＳ Ｐゴシック" pitchFamily="-107" charset="-128"/>
              </a:endParaRPr>
            </a:p>
          </p:txBody>
        </p:sp>
        <p:sp>
          <p:nvSpPr>
            <p:cNvPr id="7" name="Freeform 7"/>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2" name="Freeform 12"/>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kern="1200">
                  <a:solidFill>
                    <a:srgbClr val="FFFFFF"/>
                  </a:solidFill>
                  <a:latin typeface="Tahoma" charset="0"/>
                  <a:ea typeface="ＭＳ Ｐゴシック" pitchFamily="-107" charset="-128"/>
                </a:endParaRPr>
              </a:p>
            </p:txBody>
          </p:sp>
        </p:grpSp>
      </p:grpSp>
      <p:sp>
        <p:nvSpPr>
          <p:cNvPr id="18" name="Rectangle 37"/>
          <p:cNvSpPr>
            <a:spLocks noChangeArrowheads="1"/>
          </p:cNvSpPr>
          <p:nvPr userDrawn="1"/>
        </p:nvSpPr>
        <p:spPr bwMode="auto">
          <a:xfrm>
            <a:off x="227013" y="214313"/>
            <a:ext cx="8683625" cy="928687"/>
          </a:xfrm>
          <a:prstGeom prst="rect">
            <a:avLst/>
          </a:prstGeom>
          <a:solidFill>
            <a:srgbClr val="8081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400" kern="1200" smtClean="0">
              <a:solidFill>
                <a:srgbClr val="808180"/>
              </a:solidFill>
              <a:latin typeface="Times" pitchFamily="18" charset="0"/>
              <a:ea typeface="ＭＳ Ｐゴシック" pitchFamily="-107" charset="-128"/>
            </a:endParaRPr>
          </a:p>
        </p:txBody>
      </p:sp>
      <p:sp>
        <p:nvSpPr>
          <p:cNvPr id="19" name="Rectangle 39"/>
          <p:cNvSpPr>
            <a:spLocks noChangeArrowheads="1"/>
          </p:cNvSpPr>
          <p:nvPr userDrawn="1"/>
        </p:nvSpPr>
        <p:spPr bwMode="auto">
          <a:xfrm>
            <a:off x="7239000" y="214313"/>
            <a:ext cx="1671638" cy="928687"/>
          </a:xfrm>
          <a:prstGeom prst="rect">
            <a:avLst/>
          </a:prstGeom>
          <a:solidFill>
            <a:srgbClr val="8CD5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400" kern="1200" smtClean="0">
              <a:solidFill>
                <a:srgbClr val="FFFFFF"/>
              </a:solidFill>
              <a:latin typeface="Times" pitchFamily="18" charset="0"/>
              <a:ea typeface="ＭＳ Ｐゴシック" pitchFamily="-107" charset="-128"/>
            </a:endParaRPr>
          </a:p>
        </p:txBody>
      </p:sp>
      <p:sp>
        <p:nvSpPr>
          <p:cNvPr id="20" name="Rectangle 42"/>
          <p:cNvSpPr>
            <a:spLocks noChangeArrowheads="1"/>
          </p:cNvSpPr>
          <p:nvPr userDrawn="1"/>
        </p:nvSpPr>
        <p:spPr bwMode="auto">
          <a:xfrm>
            <a:off x="2578100" y="6629400"/>
            <a:ext cx="6337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eaLnBrk="0" fontAlgn="base" hangingPunct="0">
              <a:spcBef>
                <a:spcPct val="0"/>
              </a:spcBef>
              <a:spcAft>
                <a:spcPct val="0"/>
              </a:spcAft>
            </a:pPr>
            <a:r>
              <a:rPr lang="en-US" sz="800" kern="1200" smtClean="0">
                <a:solidFill>
                  <a:srgbClr val="808180"/>
                </a:solidFill>
                <a:latin typeface="Arial" charset="0"/>
                <a:ea typeface="ＭＳ Ｐゴシック" pitchFamily="-107" charset="-128"/>
              </a:rPr>
              <a:t>FRCC Israel H&amp;B</a:t>
            </a:r>
          </a:p>
        </p:txBody>
      </p:sp>
      <p:sp>
        <p:nvSpPr>
          <p:cNvPr id="9115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smtClean="0"/>
              <a:t>Click to edit Master title style</a:t>
            </a:r>
          </a:p>
        </p:txBody>
      </p:sp>
      <p:sp>
        <p:nvSpPr>
          <p:cNvPr id="9115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21" name="Rectangle 18"/>
          <p:cNvSpPr>
            <a:spLocks noGrp="1" noChangeArrowheads="1"/>
          </p:cNvSpPr>
          <p:nvPr>
            <p:ph type="dt" sz="quarter" idx="10"/>
          </p:nvPr>
        </p:nvSpPr>
        <p:spPr/>
        <p:txBody>
          <a:bodyPr/>
          <a:lstStyle>
            <a:lvl1pPr>
              <a:defRPr smtClean="0"/>
            </a:lvl1pPr>
          </a:lstStyle>
          <a:p>
            <a:pPr>
              <a:defRPr/>
            </a:pPr>
            <a:fld id="{2CE96DFC-7C5A-4264-A961-B9E720055DB3}" type="datetime1">
              <a:rPr lang="en-US" smtClean="0">
                <a:solidFill>
                  <a:srgbClr val="FFFFFF"/>
                </a:solidFill>
              </a:rPr>
              <a:t>8/24/2014</a:t>
            </a:fld>
            <a:endParaRPr lang="en-US">
              <a:solidFill>
                <a:srgbClr val="FFFFFF"/>
              </a:solidFill>
            </a:endParaRPr>
          </a:p>
        </p:txBody>
      </p:sp>
      <p:sp>
        <p:nvSpPr>
          <p:cNvPr id="22"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endParaRPr lang="en-US">
              <a:solidFill>
                <a:srgbClr val="FFFFFF"/>
              </a:solidFill>
            </a:endParaRPr>
          </a:p>
        </p:txBody>
      </p:sp>
      <p:sp>
        <p:nvSpPr>
          <p:cNvPr id="23" name="Rectangle 20"/>
          <p:cNvSpPr>
            <a:spLocks noGrp="1" noChangeArrowheads="1"/>
          </p:cNvSpPr>
          <p:nvPr>
            <p:ph type="sldNum" sz="quarter" idx="12"/>
          </p:nvPr>
        </p:nvSpPr>
        <p:spPr/>
        <p:txBody>
          <a:bodyPr/>
          <a:lstStyle>
            <a:lvl1pPr>
              <a:defRPr smtClean="0"/>
            </a:lvl1pPr>
          </a:lstStyle>
          <a:p>
            <a:pPr>
              <a:defRPr/>
            </a:pPr>
            <a:fld id="{7C248AF1-AA91-4327-8AB5-09F0046256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006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DFBE1879-73CC-4031-8B05-EC896776E9F4}" type="datetime1">
              <a:rPr lang="en-US" smtClean="0">
                <a:solidFill>
                  <a:srgbClr val="FFFFFF"/>
                </a:solidFill>
              </a:rPr>
              <a:t>8/24/2014</a:t>
            </a:fld>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A865715-6257-45B0-BAFB-3234F7CC89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763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9961BA65-B9DB-4A85-BB2A-952F191E754B}" type="datetime1">
              <a:rPr lang="en-US" smtClean="0">
                <a:solidFill>
                  <a:srgbClr val="FFFFFF"/>
                </a:solidFill>
              </a:rPr>
              <a:t>8/24/2014</a:t>
            </a:fld>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F8A1C91-BE15-4E1A-805B-3A2CBD33B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361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1F6BDBF0-6062-4704-BA5D-6EA3E2371B21}" type="datetime1">
              <a:rPr lang="en-US" smtClean="0">
                <a:solidFill>
                  <a:srgbClr val="FFFFFF"/>
                </a:solidFill>
              </a:rPr>
              <a:t>8/24/2014</a:t>
            </a:fld>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2E344002-0114-49AC-8D87-AB0E2735C8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426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C6100E83-062A-46CB-A83A-1AD7C20D8031}" type="datetime1">
              <a:rPr lang="en-US" smtClean="0">
                <a:solidFill>
                  <a:srgbClr val="FFFFFF"/>
                </a:solidFill>
              </a:rPr>
              <a:t>8/24/2014</a:t>
            </a:fld>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B1C3D5E2-98A2-4669-AAC4-792A10B068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552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165D5A67-014E-4448-9F8F-34F9459F033A}" type="datetime1">
              <a:rPr lang="en-US" smtClean="0">
                <a:solidFill>
                  <a:srgbClr val="FFFFFF"/>
                </a:solidFill>
              </a:rPr>
              <a:t>8/24/2014</a:t>
            </a:fld>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54F53B35-F897-49C6-B1AC-3AE788178A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9030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25445331-FF49-4C4C-B596-1C50E07E6345}" type="datetime1">
              <a:rPr lang="en-US" smtClean="0">
                <a:solidFill>
                  <a:srgbClr val="FFFFFF"/>
                </a:solidFill>
              </a:rPr>
              <a:t>8/24/2014</a:t>
            </a:fld>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F3A3DF75-D454-498E-BF75-55A697FBE0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4034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E9EAC341-DFEA-47DE-A2E8-6BED344FBA51}" type="datetime1">
              <a:rPr lang="en-US" smtClean="0">
                <a:solidFill>
                  <a:srgbClr val="FFFFFF"/>
                </a:solidFill>
              </a:rPr>
              <a:t>8/24/2014</a:t>
            </a:fld>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DACF24D5-3308-463F-8004-FB5CFB2755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509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14B595E9-E278-4F2A-B691-B43542A7020C}" type="datetime1">
              <a:rPr lang="en-US" smtClean="0">
                <a:solidFill>
                  <a:srgbClr val="FFFFFF"/>
                </a:solidFill>
              </a:rPr>
              <a:t>8/24/2014</a:t>
            </a:fld>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E172B691-4963-43E4-B459-69016BE16D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9741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1E191BA3-8E91-4699-BCF3-7E183002373F}" type="datetime1">
              <a:rPr lang="en-US" smtClean="0">
                <a:solidFill>
                  <a:srgbClr val="FFFFFF"/>
                </a:solidFill>
              </a:rPr>
              <a:t>8/24/2014</a:t>
            </a:fld>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8A8790A0-56F1-4617-BC9B-66E7C7B789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37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A4C4EC"/>
              </a:buClr>
              <a:buFont typeface="Allert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132E4755-AA40-4AEE-B871-DB0632F2FFC4}" type="datetime1">
              <a:rPr lang="en-US" smtClean="0"/>
              <a:t>8/24/2014</a:t>
            </a:fld>
            <a:endParaRPr/>
          </a:p>
        </p:txBody>
      </p:sp>
      <p:sp>
        <p:nvSpPr>
          <p:cNvPr id="37" name="Shape 37"/>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1C739713-05A3-4A30-AD92-9A32A3408F22}" type="datetime1">
              <a:rPr lang="en-US" smtClean="0">
                <a:solidFill>
                  <a:srgbClr val="FFFFFF"/>
                </a:solidFill>
              </a:rPr>
              <a:t>8/24/2014</a:t>
            </a:fld>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4E14EDF-FAD6-429F-99D8-D35E773286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523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750887"/>
          </a:xfrm>
          <a:prstGeom prst="rect">
            <a:avLst/>
          </a:prstGeom>
          <a:noFill/>
          <a:ln>
            <a:noFill/>
          </a:ln>
        </p:spPr>
        <p:txBody>
          <a:bodyPr lIns="91425" tIns="91425" rIns="91425" bIns="91425" anchor="ctr" anchorCtr="0"/>
          <a:lstStyle>
            <a:lvl1pPr marL="0" indent="0" rtl="0">
              <a:buClr>
                <a:schemeClr val="lt1"/>
              </a:buClr>
              <a:buFont typeface="Quattrocento"/>
              <a:buNone/>
              <a:defRPr/>
            </a:lvl1pPr>
            <a:lvl2pPr rtl="0">
              <a:buFont typeface="Quattrocento"/>
              <a:buNone/>
              <a:defRPr/>
            </a:lvl2pPr>
            <a:lvl3pPr rtl="0">
              <a:buFont typeface="Quattrocento"/>
              <a:buNone/>
              <a:defRPr/>
            </a:lvl3pPr>
            <a:lvl4pPr rtl="0">
              <a:buFont typeface="Quattrocento"/>
              <a:buNone/>
              <a:defRPr/>
            </a:lvl4pPr>
            <a:lvl5pPr rtl="0">
              <a:buFont typeface="Quattrocento"/>
              <a:buNone/>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2"/>
          </p:nvPr>
        </p:nvSpPr>
        <p:spPr>
          <a:xfrm>
            <a:off x="4645025" y="1535112"/>
            <a:ext cx="4041774" cy="750887"/>
          </a:xfrm>
          <a:prstGeom prst="rect">
            <a:avLst/>
          </a:prstGeom>
          <a:noFill/>
          <a:ln>
            <a:noFill/>
          </a:ln>
        </p:spPr>
        <p:txBody>
          <a:bodyPr lIns="91425" tIns="91425" rIns="91425" bIns="91425" anchor="ctr" anchorCtr="0"/>
          <a:lstStyle>
            <a:lvl1pPr marL="0" indent="0" rtl="0">
              <a:buClr>
                <a:schemeClr val="lt1"/>
              </a:buClr>
              <a:buFont typeface="Quattrocento"/>
              <a:buNone/>
              <a:defRPr/>
            </a:lvl1pPr>
            <a:lvl2pPr rtl="0">
              <a:buFont typeface="Quattrocento"/>
              <a:buNone/>
              <a:defRPr/>
            </a:lvl2pPr>
            <a:lvl3pPr rtl="0">
              <a:buFont typeface="Quattrocento"/>
              <a:buNone/>
              <a:defRPr/>
            </a:lvl3pPr>
            <a:lvl4pPr rtl="0">
              <a:buFont typeface="Quattrocento"/>
              <a:buNone/>
              <a:defRPr/>
            </a:lvl4pPr>
            <a:lvl5pPr rtl="0">
              <a:buFont typeface="Quattrocento"/>
              <a:buNone/>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3"/>
          </p:nvPr>
        </p:nvSpPr>
        <p:spPr>
          <a:xfrm>
            <a:off x="457200" y="2362200"/>
            <a:ext cx="4040187" cy="376396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txBox="1">
            <a:spLocks noGrp="1"/>
          </p:cNvSpPr>
          <p:nvPr>
            <p:ph type="body" idx="4"/>
          </p:nvPr>
        </p:nvSpPr>
        <p:spPr>
          <a:xfrm>
            <a:off x="4645025" y="2362200"/>
            <a:ext cx="4041774" cy="376396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E70BA9F9-CE53-499B-97EB-477965B5C534}" type="datetime1">
              <a:rPr lang="en-US" smtClean="0"/>
              <a:t>8/24/2014</a:t>
            </a:fld>
            <a:endParaRPr/>
          </a:p>
        </p:txBody>
      </p:sp>
      <p:sp>
        <p:nvSpPr>
          <p:cNvPr id="46" name="Shape 46"/>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A4C4EC"/>
              </a:buClr>
              <a:buFont typeface="Allert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BA7036FF-CEAA-4793-A452-B2510AD98E5A}" type="datetime1">
              <a:rPr lang="en-US" smtClean="0"/>
              <a:t>8/24/2014</a:t>
            </a:fld>
            <a:endParaRPr/>
          </a:p>
        </p:txBody>
      </p:sp>
      <p:sp>
        <p:nvSpPr>
          <p:cNvPr id="51" name="Shape 51"/>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buClr>
                <a:srgbClr val="9CC4F4"/>
              </a:buClr>
              <a:buFont typeface="Allert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457200" y="1524000"/>
            <a:ext cx="3008313" cy="4602162"/>
          </a:xfrm>
          <a:prstGeom prst="rect">
            <a:avLst/>
          </a:prstGeom>
          <a:noFill/>
          <a:ln>
            <a:noFill/>
          </a:ln>
        </p:spPr>
        <p:txBody>
          <a:bodyPr lIns="91425" tIns="91425" rIns="91425" bIns="91425" anchor="t" anchorCtr="0"/>
          <a:lstStyle>
            <a:lvl1pPr marL="0" indent="0" rtl="0">
              <a:buFont typeface="Quattrocento"/>
              <a:buNone/>
              <a:defRPr/>
            </a:lvl1pPr>
            <a:lvl2pPr rtl="0">
              <a:buFont typeface="Quattrocento"/>
              <a:buNone/>
              <a:defRPr/>
            </a:lvl2pPr>
            <a:lvl3pPr rtl="0">
              <a:buFont typeface="Quattrocento"/>
              <a:buNone/>
              <a:defRPr/>
            </a:lvl3pPr>
            <a:lvl4pPr rtl="0">
              <a:buFont typeface="Quattrocento"/>
              <a:buNone/>
              <a:defRPr/>
            </a:lvl4pPr>
            <a:lvl5pPr rtl="0">
              <a:buFont typeface="Quattrocento"/>
              <a:buNone/>
              <a:defRPr/>
            </a:lvl5pPr>
            <a:lvl6pPr rtl="0">
              <a:defRPr/>
            </a:lvl6pPr>
            <a:lvl7pPr rtl="0">
              <a:defRPr/>
            </a:lvl7pPr>
            <a:lvl8pPr rtl="0">
              <a:defRPr/>
            </a:lvl8pPr>
            <a:lvl9pPr rtl="0">
              <a:defRPr/>
            </a:lvl9pPr>
          </a:lstStyle>
          <a:p>
            <a:endParaRPr/>
          </a:p>
        </p:txBody>
      </p:sp>
      <p:sp>
        <p:nvSpPr>
          <p:cNvPr id="60" name="Shape 60"/>
          <p:cNvSpPr txBox="1">
            <a:spLocks noGrp="1"/>
          </p:cNvSpPr>
          <p:nvPr>
            <p:ph type="body" idx="2"/>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1" name="Shape 61"/>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BC1039C1-2CA8-4C59-B0E9-079634741E25}" type="datetime1">
              <a:rPr lang="en-US" smtClean="0"/>
              <a:t>8/24/2014</a:t>
            </a:fld>
            <a:endParaRPr/>
          </a:p>
        </p:txBody>
      </p:sp>
      <p:sp>
        <p:nvSpPr>
          <p:cNvPr id="62" name="Shape 62"/>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3" name="Shape 63"/>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828800" y="609600"/>
            <a:ext cx="5486399" cy="522288"/>
          </a:xfrm>
          <a:prstGeom prst="rect">
            <a:avLst/>
          </a:prstGeom>
          <a:noFill/>
          <a:ln>
            <a:noFill/>
          </a:ln>
        </p:spPr>
        <p:txBody>
          <a:bodyPr lIns="91425" tIns="91425" rIns="91425" bIns="91425" anchor="b" anchorCtr="0"/>
          <a:lstStyle>
            <a:lvl1pPr algn="ctr" rtl="0">
              <a:buFont typeface="Allert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a:spLocks noGrp="1"/>
          </p:cNvSpPr>
          <p:nvPr>
            <p:ph type="pic" idx="2"/>
          </p:nvPr>
        </p:nvSpPr>
        <p:spPr>
          <a:xfrm>
            <a:off x="1828800" y="1831975"/>
            <a:ext cx="5486399" cy="3962399"/>
          </a:xfrm>
          <a:prstGeom prst="rect">
            <a:avLst/>
          </a:prstGeom>
          <a:solidFill>
            <a:schemeClr val="dk2"/>
          </a:solidFill>
          <a:ln w="44450" cap="sq">
            <a:solidFill>
              <a:srgbClr val="FFFFFF"/>
            </a:solidFill>
            <a:prstDash val="solid"/>
            <a:miter/>
            <a:headEnd type="none" w="med" len="med"/>
            <a:tailEnd type="none" w="med" len="med"/>
          </a:ln>
        </p:spPr>
      </p:sp>
      <p:sp>
        <p:nvSpPr>
          <p:cNvPr id="67" name="Shape 67"/>
          <p:cNvSpPr txBox="1">
            <a:spLocks noGrp="1"/>
          </p:cNvSpPr>
          <p:nvPr>
            <p:ph type="body" idx="1"/>
          </p:nvPr>
        </p:nvSpPr>
        <p:spPr>
          <a:xfrm>
            <a:off x="1828800" y="1166787"/>
            <a:ext cx="5486399" cy="530351"/>
          </a:xfrm>
          <a:prstGeom prst="rect">
            <a:avLst/>
          </a:prstGeom>
          <a:noFill/>
          <a:ln>
            <a:noFill/>
          </a:ln>
        </p:spPr>
        <p:txBody>
          <a:bodyPr lIns="91425" tIns="91425" rIns="91425" bIns="91425" anchor="t" anchorCtr="0"/>
          <a:lstStyle>
            <a:lvl1pPr marL="0" indent="0" algn="ctr" rtl="0">
              <a:buFont typeface="Quattrocento"/>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504A1BEB-1490-4662-997B-FF8A4A3EE074}" type="datetime1">
              <a:rPr lang="en-US" smtClean="0"/>
              <a:t>8/24/2014</a:t>
            </a:fld>
            <a:endParaRPr/>
          </a:p>
        </p:txBody>
      </p:sp>
      <p:sp>
        <p:nvSpPr>
          <p:cNvPr id="69" name="Shape 69"/>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0" name="Shape 70"/>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A4C4EC"/>
              </a:buClr>
              <a:buFont typeface="Allert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rot="5400000">
            <a:off x="2217419" y="-160020"/>
            <a:ext cx="4709160" cy="8229600"/>
          </a:xfrm>
          <a:prstGeom prst="rect">
            <a:avLst/>
          </a:prstGeom>
          <a:noFill/>
          <a:ln>
            <a:noFill/>
          </a:ln>
        </p:spPr>
        <p:txBody>
          <a:bodyPr lIns="91425" tIns="91425" rIns="91425" bIns="91425" anchor="t" anchorCtr="0"/>
          <a:lstStyle>
            <a:lvl1pPr marL="548640" indent="-306070" algn="l" rtl="0">
              <a:spcBef>
                <a:spcPts val="560"/>
              </a:spcBef>
              <a:buClr>
                <a:srgbClr val="FAFAFA"/>
              </a:buClr>
              <a:buFont typeface="Quattrocento"/>
              <a:buChar char="⬜"/>
              <a:defRPr/>
            </a:lvl1pPr>
            <a:lvl2pPr marL="868680" indent="-162560" algn="l" rtl="0">
              <a:spcBef>
                <a:spcPts val="480"/>
              </a:spcBef>
              <a:buClr>
                <a:schemeClr val="lt1"/>
              </a:buClr>
              <a:buFont typeface="Quattrocento"/>
              <a:buChar char="◼"/>
              <a:defRPr/>
            </a:lvl2pPr>
            <a:lvl3pPr marL="1133856" indent="-99441" algn="l" rtl="0">
              <a:spcBef>
                <a:spcPts val="440"/>
              </a:spcBef>
              <a:buClr>
                <a:schemeClr val="lt1"/>
              </a:buClr>
              <a:buFont typeface="Quattrocento"/>
              <a:buChar char="▫"/>
              <a:defRPr/>
            </a:lvl3pPr>
            <a:lvl4pPr marL="1353312" indent="-57911" algn="l" rtl="0">
              <a:spcBef>
                <a:spcPts val="400"/>
              </a:spcBef>
              <a:buClr>
                <a:schemeClr val="lt1"/>
              </a:buClr>
              <a:buFont typeface="Quattrocento"/>
              <a:buChar char=""/>
              <a:defRPr/>
            </a:lvl4pPr>
            <a:lvl5pPr marL="1545336" indent="-59436" algn="l" rtl="0">
              <a:spcBef>
                <a:spcPts val="400"/>
              </a:spcBef>
              <a:buClr>
                <a:schemeClr val="lt1"/>
              </a:buClr>
              <a:buFont typeface="Quattrocento"/>
              <a:buChar char="◾"/>
              <a:defRPr/>
            </a:lvl5pPr>
            <a:lvl6pPr marL="1764792" indent="-75692" algn="l" rtl="0">
              <a:spcBef>
                <a:spcPts val="360"/>
              </a:spcBef>
              <a:buClr>
                <a:schemeClr val="lt1"/>
              </a:buClr>
              <a:buFont typeface="Quattrocento"/>
              <a:buChar char=""/>
              <a:defRPr/>
            </a:lvl6pPr>
            <a:lvl7pPr marL="1965960" indent="-86360" algn="l" rtl="0">
              <a:spcBef>
                <a:spcPts val="320"/>
              </a:spcBef>
              <a:buClr>
                <a:schemeClr val="lt1"/>
              </a:buClr>
              <a:buFont typeface="Quattrocento"/>
              <a:buChar char="⚫"/>
              <a:defRPr/>
            </a:lvl7pPr>
            <a:lvl8pPr marL="2167128" indent="-97027" algn="l" rtl="0">
              <a:spcBef>
                <a:spcPts val="280"/>
              </a:spcBef>
              <a:buClr>
                <a:schemeClr val="lt1"/>
              </a:buClr>
              <a:buFont typeface="Quattrocento"/>
              <a:buChar char="⚫"/>
              <a:defRPr/>
            </a:lvl8pPr>
            <a:lvl9pPr marL="2368296" indent="-94995" algn="l" rtl="0">
              <a:spcBef>
                <a:spcPts val="280"/>
              </a:spcBef>
              <a:buClr>
                <a:schemeClr val="lt1"/>
              </a:buClr>
              <a:buFont typeface="Quattrocento"/>
              <a:buChar char="⚫"/>
              <a:defRPr/>
            </a:lvl9pPr>
          </a:lstStyle>
          <a:p>
            <a:endParaRPr/>
          </a:p>
        </p:txBody>
      </p:sp>
      <p:sp>
        <p:nvSpPr>
          <p:cNvPr id="74" name="Shape 74"/>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62C31E9A-91AF-4264-AFA7-72A21BAF12A3}" type="datetime1">
              <a:rPr lang="en-US" smtClean="0"/>
              <a:t>8/24/2014</a:t>
            </a:fld>
            <a:endParaRPr/>
          </a:p>
        </p:txBody>
      </p:sp>
      <p:sp>
        <p:nvSpPr>
          <p:cNvPr id="75" name="Shape 75"/>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rgbClr val="A4C4EC"/>
              </a:buClr>
              <a:buFont typeface="Allert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548640" indent="-306070" algn="l" rtl="0">
              <a:spcBef>
                <a:spcPts val="560"/>
              </a:spcBef>
              <a:buClr>
                <a:srgbClr val="FAFAFA"/>
              </a:buClr>
              <a:buFont typeface="Quattrocento"/>
              <a:buChar char="⬜"/>
              <a:defRPr/>
            </a:lvl1pPr>
            <a:lvl2pPr marL="868680" indent="-162560" algn="l" rtl="0">
              <a:spcBef>
                <a:spcPts val="480"/>
              </a:spcBef>
              <a:buClr>
                <a:schemeClr val="lt1"/>
              </a:buClr>
              <a:buFont typeface="Quattrocento"/>
              <a:buChar char="◼"/>
              <a:defRPr/>
            </a:lvl2pPr>
            <a:lvl3pPr marL="1133856" indent="-99441" algn="l" rtl="0">
              <a:spcBef>
                <a:spcPts val="440"/>
              </a:spcBef>
              <a:buClr>
                <a:schemeClr val="lt1"/>
              </a:buClr>
              <a:buFont typeface="Quattrocento"/>
              <a:buChar char="▫"/>
              <a:defRPr/>
            </a:lvl3pPr>
            <a:lvl4pPr marL="1353312" indent="-57911" algn="l" rtl="0">
              <a:spcBef>
                <a:spcPts val="400"/>
              </a:spcBef>
              <a:buClr>
                <a:schemeClr val="lt1"/>
              </a:buClr>
              <a:buFont typeface="Quattrocento"/>
              <a:buChar char=""/>
              <a:defRPr/>
            </a:lvl4pPr>
            <a:lvl5pPr marL="1545336" indent="-59436" algn="l" rtl="0">
              <a:spcBef>
                <a:spcPts val="400"/>
              </a:spcBef>
              <a:buClr>
                <a:schemeClr val="lt1"/>
              </a:buClr>
              <a:buFont typeface="Quattrocento"/>
              <a:buChar char="◾"/>
              <a:defRPr/>
            </a:lvl5pPr>
            <a:lvl6pPr marL="1764792" indent="-75692" algn="l" rtl="0">
              <a:spcBef>
                <a:spcPts val="360"/>
              </a:spcBef>
              <a:buClr>
                <a:schemeClr val="lt1"/>
              </a:buClr>
              <a:buFont typeface="Quattrocento"/>
              <a:buChar char=""/>
              <a:defRPr/>
            </a:lvl6pPr>
            <a:lvl7pPr marL="1965960" indent="-86360" algn="l" rtl="0">
              <a:spcBef>
                <a:spcPts val="320"/>
              </a:spcBef>
              <a:buClr>
                <a:schemeClr val="lt1"/>
              </a:buClr>
              <a:buFont typeface="Quattrocento"/>
              <a:buChar char="⚫"/>
              <a:defRPr/>
            </a:lvl7pPr>
            <a:lvl8pPr marL="2167128" indent="-97027" algn="l" rtl="0">
              <a:spcBef>
                <a:spcPts val="280"/>
              </a:spcBef>
              <a:buClr>
                <a:schemeClr val="lt1"/>
              </a:buClr>
              <a:buFont typeface="Quattrocento"/>
              <a:buChar char="⚫"/>
              <a:defRPr/>
            </a:lvl8pPr>
            <a:lvl9pPr marL="2368296" indent="-94995" algn="l" rtl="0">
              <a:spcBef>
                <a:spcPts val="280"/>
              </a:spcBef>
              <a:buClr>
                <a:schemeClr val="lt1"/>
              </a:buClr>
              <a:buFont typeface="Quattrocento"/>
              <a:buChar char="⚫"/>
              <a:defRPr/>
            </a:lvl9pPr>
          </a:lstStyle>
          <a:p>
            <a:endParaRPr/>
          </a:p>
        </p:txBody>
      </p:sp>
      <p:sp>
        <p:nvSpPr>
          <p:cNvPr id="80" name="Shape 80"/>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52CB7772-A4B8-4DD5-B444-C9343FEABA03}" type="datetime1">
              <a:rPr lang="en-US" smtClean="0"/>
              <a:t>8/24/2014</a:t>
            </a:fld>
            <a:endParaRPr/>
          </a:p>
        </p:txBody>
      </p:sp>
      <p:sp>
        <p:nvSpPr>
          <p:cNvPr id="81" name="Shape 81"/>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2" name="Shape 82"/>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21E7F3E-BE20-40B9-84AF-9B2C5FB108C6}" type="datetime1">
              <a:rPr lang="en-US" smtClean="0"/>
              <a:t>8/24/2014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FBD127-E3E0-4163-A6E6-949122F037BA}" type="slidenum">
              <a:rPr lang="en-US" smtClean="0"/>
              <a:pPr>
                <a:defRPr/>
              </a:pPr>
              <a:t>‹#›</a:t>
            </a:fld>
            <a:endParaRPr lang="en-US"/>
          </a:p>
        </p:txBody>
      </p:sp>
    </p:spTree>
    <p:extLst>
      <p:ext uri="{BB962C8B-B14F-4D97-AF65-F5344CB8AC3E}">
        <p14:creationId xmlns:p14="http://schemas.microsoft.com/office/powerpoint/2010/main" val="33068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rgbClr val="A4C4EC"/>
              </a:buClr>
              <a:buFont typeface="Allerta"/>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0" name="Shape 10"/>
          <p:cNvSpPr txBox="1">
            <a:spLocks noGrp="1"/>
          </p:cNvSpPr>
          <p:nvPr>
            <p:ph type="body" idx="1"/>
          </p:nvPr>
        </p:nvSpPr>
        <p:spPr>
          <a:xfrm>
            <a:off x="457200" y="1600200"/>
            <a:ext cx="8229600" cy="4709160"/>
          </a:xfrm>
          <a:prstGeom prst="rect">
            <a:avLst/>
          </a:prstGeom>
          <a:noFill/>
          <a:ln>
            <a:noFill/>
          </a:ln>
        </p:spPr>
        <p:txBody>
          <a:bodyPr lIns="91425" tIns="91425" rIns="91425" bIns="91425" anchor="t" anchorCtr="0"/>
          <a:lstStyle>
            <a:lvl1pPr marL="548640" marR="0" indent="-306070" algn="l" rtl="0">
              <a:spcBef>
                <a:spcPts val="560"/>
              </a:spcBef>
              <a:buClr>
                <a:srgbClr val="FAFAFA"/>
              </a:buClr>
              <a:buFont typeface="Quattrocento"/>
              <a:buChar char="⬜"/>
              <a:defRPr/>
            </a:lvl1pPr>
            <a:lvl2pPr marL="868680" marR="0" indent="-162560" algn="l" rtl="0">
              <a:spcBef>
                <a:spcPts val="480"/>
              </a:spcBef>
              <a:buClr>
                <a:schemeClr val="lt1"/>
              </a:buClr>
              <a:buFont typeface="Quattrocento"/>
              <a:buChar char="◼"/>
              <a:defRPr/>
            </a:lvl2pPr>
            <a:lvl3pPr marL="1133856" marR="0" indent="-99441" algn="l" rtl="0">
              <a:spcBef>
                <a:spcPts val="440"/>
              </a:spcBef>
              <a:buClr>
                <a:schemeClr val="lt1"/>
              </a:buClr>
              <a:buFont typeface="Quattrocento"/>
              <a:buChar char="▫"/>
              <a:defRPr/>
            </a:lvl3pPr>
            <a:lvl4pPr marL="1353312" marR="0" indent="-57911" algn="l" rtl="0">
              <a:spcBef>
                <a:spcPts val="400"/>
              </a:spcBef>
              <a:buClr>
                <a:schemeClr val="lt1"/>
              </a:buClr>
              <a:buFont typeface="Quattrocento"/>
              <a:buChar char=""/>
              <a:defRPr/>
            </a:lvl4pPr>
            <a:lvl5pPr marL="1545336" marR="0" indent="-59436" algn="l" rtl="0">
              <a:spcBef>
                <a:spcPts val="400"/>
              </a:spcBef>
              <a:buClr>
                <a:schemeClr val="lt1"/>
              </a:buClr>
              <a:buFont typeface="Quattrocento"/>
              <a:buChar char="◾"/>
              <a:defRPr/>
            </a:lvl5pPr>
            <a:lvl6pPr marL="1764792" marR="0" indent="-75692" algn="l" rtl="0">
              <a:spcBef>
                <a:spcPts val="360"/>
              </a:spcBef>
              <a:buClr>
                <a:schemeClr val="lt1"/>
              </a:buClr>
              <a:buFont typeface="Quattrocento"/>
              <a:buChar char=""/>
              <a:defRPr/>
            </a:lvl6pPr>
            <a:lvl7pPr marL="1965960" marR="0" indent="-86360" algn="l" rtl="0">
              <a:spcBef>
                <a:spcPts val="320"/>
              </a:spcBef>
              <a:buClr>
                <a:schemeClr val="lt1"/>
              </a:buClr>
              <a:buFont typeface="Quattrocento"/>
              <a:buChar char="⚫"/>
              <a:defRPr/>
            </a:lvl7pPr>
            <a:lvl8pPr marL="2167128" marR="0" indent="-97027" algn="l" rtl="0">
              <a:spcBef>
                <a:spcPts val="280"/>
              </a:spcBef>
              <a:buClr>
                <a:schemeClr val="lt1"/>
              </a:buClr>
              <a:buFont typeface="Quattrocento"/>
              <a:buChar char="⚫"/>
              <a:defRPr/>
            </a:lvl8pPr>
            <a:lvl9pPr marL="2368296" marR="0" indent="-94995" algn="l" rtl="0">
              <a:spcBef>
                <a:spcPts val="280"/>
              </a:spcBef>
              <a:buClr>
                <a:schemeClr val="lt1"/>
              </a:buClr>
              <a:buFont typeface="Quattrocento"/>
              <a:buChar char="⚫"/>
              <a:defRPr/>
            </a:lvl9pPr>
          </a:lstStyle>
          <a:p>
            <a:endParaRPr/>
          </a:p>
        </p:txBody>
      </p:sp>
      <p:sp>
        <p:nvSpPr>
          <p:cNvPr id="11" name="Shape 11"/>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fld id="{B2FAD3BD-26BF-4D68-995C-AB5224D375EE}" type="datetime1">
              <a:rPr lang="en-US" smtClean="0"/>
              <a:t>8/24/2014</a:t>
            </a:fld>
            <a:endParaRPr/>
          </a:p>
        </p:txBody>
      </p:sp>
      <p:sp>
        <p:nvSpPr>
          <p:cNvPr id="12" name="Shape 12"/>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3" name="Shape 13"/>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72"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5"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036"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grpSp>
          <p:nvGrpSpPr>
            <p:cNvPr id="1037" name="Group 5"/>
            <p:cNvGrpSpPr>
              <a:grpSpLocks/>
            </p:cNvGrpSpPr>
            <p:nvPr userDrawn="1"/>
          </p:nvGrpSpPr>
          <p:grpSpPr bwMode="auto">
            <a:xfrm>
              <a:off x="0" y="4"/>
              <a:ext cx="5758" cy="4316"/>
              <a:chOff x="0" y="4"/>
              <a:chExt cx="5758" cy="4316"/>
            </a:xfrm>
          </p:grpSpPr>
          <p:sp>
            <p:nvSpPr>
              <p:cNvPr id="1038"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039"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040"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041"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042"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9012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kern="1200">
                  <a:solidFill>
                    <a:srgbClr val="FFFFFF"/>
                  </a:solidFill>
                  <a:latin typeface="Tahoma" charset="0"/>
                  <a:ea typeface="ＭＳ Ｐゴシック" pitchFamily="-107" charset="-128"/>
                </a:endParaRPr>
              </a:p>
            </p:txBody>
          </p:sp>
          <p:sp>
            <p:nvSpPr>
              <p:cNvPr id="1044"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1045"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smtClean="0">
                  <a:solidFill>
                    <a:srgbClr val="FFFFFF"/>
                  </a:solidFill>
                  <a:latin typeface="Tahoma" charset="0"/>
                  <a:ea typeface="ＭＳ Ｐゴシック" pitchFamily="-107" charset="-128"/>
                </a:endParaRPr>
              </a:p>
            </p:txBody>
          </p:sp>
          <p:sp>
            <p:nvSpPr>
              <p:cNvPr id="9012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kern="1200">
                  <a:solidFill>
                    <a:srgbClr val="FFFFFF"/>
                  </a:solidFill>
                  <a:latin typeface="Tahoma" charset="0"/>
                  <a:ea typeface="ＭＳ Ｐゴシック" pitchFamily="-107" charset="-128"/>
                </a:endParaRPr>
              </a:p>
            </p:txBody>
          </p:sp>
        </p:grpSp>
      </p:grpSp>
      <p:sp>
        <p:nvSpPr>
          <p:cNvPr id="9012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012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2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B859C9B8-55CE-420F-86C3-4C4872C2CDE2}" type="datetime1">
              <a:rPr lang="en-US" kern="1200" smtClean="0">
                <a:solidFill>
                  <a:srgbClr val="FFFFFF"/>
                </a:solidFill>
                <a:latin typeface="Tahoma" charset="0"/>
                <a:ea typeface="ＭＳ Ｐゴシック" pitchFamily="-107" charset="-128"/>
              </a:rPr>
              <a:t>8/24/2014</a:t>
            </a:fld>
            <a:endParaRPr lang="en-US" kern="1200">
              <a:solidFill>
                <a:srgbClr val="FFFFFF"/>
              </a:solidFill>
              <a:latin typeface="Tahoma" charset="0"/>
              <a:ea typeface="ＭＳ Ｐゴシック" pitchFamily="-107" charset="-128"/>
            </a:endParaRPr>
          </a:p>
        </p:txBody>
      </p:sp>
      <p:sp>
        <p:nvSpPr>
          <p:cNvPr id="9013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kern="1200">
              <a:solidFill>
                <a:srgbClr val="FFFFFF"/>
              </a:solidFill>
              <a:latin typeface="Tahoma" charset="0"/>
              <a:ea typeface="ＭＳ Ｐゴシック" pitchFamily="-107" charset="-128"/>
            </a:endParaRPr>
          </a:p>
        </p:txBody>
      </p:sp>
      <p:sp>
        <p:nvSpPr>
          <p:cNvPr id="9013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DDEE6957-7347-4F38-9B19-0131E6319937}" type="slidenum">
              <a:rPr lang="en-US" kern="1200">
                <a:solidFill>
                  <a:srgbClr val="FFFFFF"/>
                </a:solidFill>
                <a:latin typeface="Tahoma" charset="0"/>
                <a:ea typeface="ＭＳ Ｐゴシック" pitchFamily="-107" charset="-128"/>
              </a:rPr>
              <a:pPr fontAlgn="base">
                <a:spcBef>
                  <a:spcPct val="0"/>
                </a:spcBef>
                <a:spcAft>
                  <a:spcPct val="0"/>
                </a:spcAft>
                <a:defRPr/>
              </a:pPr>
              <a:t>‹#›</a:t>
            </a:fld>
            <a:endParaRPr lang="en-US" kern="1200">
              <a:solidFill>
                <a:srgbClr val="FFFFFF"/>
              </a:solidFill>
              <a:latin typeface="Tahoma" charset="0"/>
              <a:ea typeface="ＭＳ Ｐゴシック" pitchFamily="-107" charset="-128"/>
            </a:endParaRPr>
          </a:p>
        </p:txBody>
      </p:sp>
      <p:sp>
        <p:nvSpPr>
          <p:cNvPr id="1032" name="Rectangle 37"/>
          <p:cNvSpPr>
            <a:spLocks noChangeArrowheads="1"/>
          </p:cNvSpPr>
          <p:nvPr userDrawn="1"/>
        </p:nvSpPr>
        <p:spPr bwMode="auto">
          <a:xfrm>
            <a:off x="227013" y="214313"/>
            <a:ext cx="8683625" cy="928687"/>
          </a:xfrm>
          <a:prstGeom prst="rect">
            <a:avLst/>
          </a:prstGeom>
          <a:solidFill>
            <a:srgbClr val="8081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400" kern="1200" smtClean="0">
              <a:solidFill>
                <a:srgbClr val="808180"/>
              </a:solidFill>
              <a:latin typeface="Times" pitchFamily="18" charset="0"/>
              <a:ea typeface="ＭＳ Ｐゴシック" pitchFamily="-107" charset="-128"/>
            </a:endParaRPr>
          </a:p>
        </p:txBody>
      </p:sp>
      <p:sp>
        <p:nvSpPr>
          <p:cNvPr id="1033" name="Rectangle 39"/>
          <p:cNvSpPr>
            <a:spLocks noChangeArrowheads="1"/>
          </p:cNvSpPr>
          <p:nvPr userDrawn="1"/>
        </p:nvSpPr>
        <p:spPr bwMode="auto">
          <a:xfrm>
            <a:off x="7239000" y="214313"/>
            <a:ext cx="1671638" cy="928687"/>
          </a:xfrm>
          <a:prstGeom prst="rect">
            <a:avLst/>
          </a:prstGeom>
          <a:solidFill>
            <a:srgbClr val="8CD5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400" kern="1200" smtClean="0">
              <a:solidFill>
                <a:srgbClr val="FFFFFF"/>
              </a:solidFill>
              <a:latin typeface="Times" pitchFamily="18" charset="0"/>
              <a:ea typeface="ＭＳ Ｐゴシック" pitchFamily="-107" charset="-128"/>
            </a:endParaRPr>
          </a:p>
        </p:txBody>
      </p:sp>
      <p:sp>
        <p:nvSpPr>
          <p:cNvPr id="1034" name="Rectangle 42"/>
          <p:cNvSpPr>
            <a:spLocks noChangeArrowheads="1"/>
          </p:cNvSpPr>
          <p:nvPr userDrawn="1"/>
        </p:nvSpPr>
        <p:spPr bwMode="auto">
          <a:xfrm>
            <a:off x="2578100" y="6629400"/>
            <a:ext cx="6337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eaLnBrk="0" fontAlgn="base" hangingPunct="0">
              <a:spcBef>
                <a:spcPct val="0"/>
              </a:spcBef>
              <a:spcAft>
                <a:spcPct val="0"/>
              </a:spcAft>
            </a:pPr>
            <a:r>
              <a:rPr lang="en-US" sz="800" kern="1200" smtClean="0">
                <a:solidFill>
                  <a:srgbClr val="808180"/>
                </a:solidFill>
                <a:latin typeface="Arial" charset="0"/>
                <a:ea typeface="ＭＳ Ｐゴシック" pitchFamily="-107" charset="-128"/>
              </a:rPr>
              <a:t>FRCC Israel H&amp;B</a:t>
            </a:r>
          </a:p>
        </p:txBody>
      </p:sp>
    </p:spTree>
    <p:extLst>
      <p:ext uri="{BB962C8B-B14F-4D97-AF65-F5344CB8AC3E}">
        <p14:creationId xmlns:p14="http://schemas.microsoft.com/office/powerpoint/2010/main" val="34233512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http://www.ravsak.org/uploads/eNews/11-2012/Israel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www.cufi.org/images/titles/pray.png"/>
          <p:cNvPicPr>
            <a:picLocks noChangeAspect="1" noChangeArrowheads="1"/>
          </p:cNvPicPr>
          <p:nvPr/>
        </p:nvPicPr>
        <p:blipFill>
          <a:blip r:embed="rId4">
            <a:extLst>
              <a:ext uri="{28A0092B-C50C-407E-A947-70E740481C1C}">
                <a14:useLocalDpi xmlns:a14="http://schemas.microsoft.com/office/drawing/2010/main" val="0"/>
              </a:ext>
            </a:extLst>
          </a:blip>
          <a:srcRect b="24545"/>
          <a:stretch>
            <a:fillRect/>
          </a:stretch>
        </p:blipFill>
        <p:spPr bwMode="auto">
          <a:xfrm>
            <a:off x="-15875" y="3886200"/>
            <a:ext cx="915987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3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152400"/>
            <a:ext cx="9144000" cy="1050925"/>
          </a:xfrm>
        </p:spPr>
        <p:txBody>
          <a:bodyPr/>
          <a:lstStyle/>
          <a:p>
            <a:pPr marL="495300" indent="-495300" eaLnBrk="1" hangingPunct="1"/>
            <a:r>
              <a:rPr lang="en-US" altLang="zh-TW" sz="3600" dirty="0" smtClean="0">
                <a:solidFill>
                  <a:srgbClr val="FFFF00"/>
                </a:solidFill>
              </a:rPr>
              <a:t>1.</a:t>
            </a:r>
            <a:r>
              <a:rPr lang="zh-TW" altLang="en-US" sz="3600" kern="1200" dirty="0" smtClean="0">
                <a:solidFill>
                  <a:srgbClr val="FFFF00"/>
                </a:solidFill>
                <a:latin typeface="Tahoma" pitchFamily="34" charset="0"/>
                <a:ea typeface="MS PGothic" pitchFamily="34" charset="-128"/>
              </a:rPr>
              <a:t> </a:t>
            </a:r>
            <a:r>
              <a:rPr lang="en-US" sz="3600" dirty="0" err="1" smtClean="0">
                <a:solidFill>
                  <a:srgbClr val="FFFF00"/>
                </a:solidFill>
                <a:effectLst/>
              </a:rPr>
              <a:t>求神釋放拯救與保護在中東特別</a:t>
            </a:r>
            <a:r>
              <a:rPr lang="zh-CN" altLang="en-US" sz="3600" dirty="0" smtClean="0">
                <a:solidFill>
                  <a:srgbClr val="FFFF00"/>
                </a:solidFill>
                <a:effectLst/>
              </a:rPr>
              <a:t>在以色列</a:t>
            </a:r>
            <a:endParaRPr lang="zh-TW" altLang="en-US" sz="3600" u="sng" dirty="0" smtClean="0">
              <a:solidFill>
                <a:srgbClr val="FFFF00"/>
              </a:solidFill>
              <a:ea typeface="新細明體" charset="-120"/>
            </a:endParaRPr>
          </a:p>
        </p:txBody>
      </p:sp>
      <p:sp>
        <p:nvSpPr>
          <p:cNvPr id="163843" name="Rectangle 3"/>
          <p:cNvSpPr>
            <a:spLocks noGrp="1" noChangeArrowheads="1"/>
          </p:cNvSpPr>
          <p:nvPr>
            <p:ph type="body" idx="1"/>
          </p:nvPr>
        </p:nvSpPr>
        <p:spPr>
          <a:xfrm>
            <a:off x="355600" y="1447800"/>
            <a:ext cx="8763000" cy="5029200"/>
          </a:xfrm>
        </p:spPr>
        <p:txBody>
          <a:bodyPr/>
          <a:lstStyle/>
          <a:p>
            <a:pPr marL="0" indent="0" eaLnBrk="1" hangingPunct="1">
              <a:buNone/>
            </a:pPr>
            <a:r>
              <a:rPr lang="en-US" altLang="zh-Hant" sz="3600" b="1" dirty="0" smtClean="0"/>
              <a:t>4 </a:t>
            </a:r>
            <a:r>
              <a:rPr lang="zh-Hant" altLang="en-US" sz="3600" b="1" dirty="0"/>
              <a:t>他必用自己的翎毛遮蔽你．你要投靠在他的翅膀底下．他的誠實、是大小的盾牌。 </a:t>
            </a:r>
            <a:r>
              <a:rPr lang="en-US" altLang="zh-Hant" sz="3600" b="1" dirty="0" smtClean="0"/>
              <a:t>5 </a:t>
            </a:r>
            <a:r>
              <a:rPr lang="zh-Hant" altLang="en-US" sz="3600" b="1" dirty="0"/>
              <a:t>你必不怕黑夜的驚駭、或是</a:t>
            </a:r>
            <a:r>
              <a:rPr lang="zh-Hant" altLang="en-US" sz="3600" b="1" u="sng" dirty="0">
                <a:solidFill>
                  <a:srgbClr val="FFFF00"/>
                </a:solidFill>
              </a:rPr>
              <a:t>白日飛</a:t>
            </a:r>
            <a:r>
              <a:rPr lang="zh-Hant" altLang="en-US" sz="3600" b="1" u="sng" dirty="0" smtClean="0">
                <a:solidFill>
                  <a:srgbClr val="FFFF00"/>
                </a:solidFill>
              </a:rPr>
              <a:t>的</a:t>
            </a:r>
            <a:r>
              <a:rPr lang="zh-Hant" altLang="en-US" sz="3600" b="1" u="sng" dirty="0" smtClean="0">
                <a:solidFill>
                  <a:srgbClr val="FFFF00"/>
                </a:solidFill>
              </a:rPr>
              <a:t>箭</a:t>
            </a:r>
            <a:r>
              <a:rPr lang="en-US" altLang="zh-Hant" sz="3600" b="1" dirty="0" smtClean="0">
                <a:solidFill>
                  <a:srgbClr val="FFFF00"/>
                </a:solidFill>
              </a:rPr>
              <a:t>(</a:t>
            </a:r>
            <a:r>
              <a:rPr lang="en-US" altLang="zh-Hant" dirty="0" smtClean="0">
                <a:solidFill>
                  <a:srgbClr val="FFFF00"/>
                </a:solidFill>
              </a:rPr>
              <a:t>Hamas</a:t>
            </a:r>
            <a:r>
              <a:rPr lang="zh-CN" altLang="en-US" sz="3600" b="1" dirty="0" smtClean="0">
                <a:solidFill>
                  <a:srgbClr val="FFFF00"/>
                </a:solidFill>
              </a:rPr>
              <a:t>的火箭</a:t>
            </a:r>
            <a:r>
              <a:rPr lang="en-US" altLang="zh-CN" sz="3600" b="1" dirty="0" smtClean="0">
                <a:solidFill>
                  <a:srgbClr val="FFFF00"/>
                </a:solidFill>
              </a:rPr>
              <a:t>)</a:t>
            </a:r>
            <a:r>
              <a:rPr lang="en-US" altLang="zh-Hant" sz="3600" b="1" dirty="0" smtClean="0"/>
              <a:t>11 </a:t>
            </a:r>
            <a:r>
              <a:rPr lang="zh-Hant" altLang="en-US" sz="3600" b="1" dirty="0"/>
              <a:t>因他要為你</a:t>
            </a:r>
            <a:r>
              <a:rPr lang="zh-Hant" altLang="en-US" sz="3600" b="1" u="sng" dirty="0">
                <a:solidFill>
                  <a:srgbClr val="FFFF00"/>
                </a:solidFill>
              </a:rPr>
              <a:t>吩咐他的使者</a:t>
            </a:r>
            <a:r>
              <a:rPr lang="zh-Hant" altLang="en-US" sz="3600" b="1" dirty="0"/>
              <a:t>、在你行的一切道路上保護你</a:t>
            </a:r>
            <a:r>
              <a:rPr lang="zh-Hant" altLang="en-US" sz="3600" b="1" dirty="0" smtClean="0"/>
              <a:t>。</a:t>
            </a:r>
            <a:r>
              <a:rPr lang="en-US" altLang="zh-Hant" sz="3600" b="1" dirty="0" smtClean="0"/>
              <a:t>(</a:t>
            </a:r>
            <a:r>
              <a:rPr lang="en-US" sz="3600" dirty="0" smtClean="0">
                <a:effectLst/>
              </a:rPr>
              <a:t>詩篇91:4-5,11</a:t>
            </a:r>
            <a:r>
              <a:rPr lang="en-US" sz="3600" b="1" dirty="0" smtClean="0">
                <a:effectLst/>
              </a:rPr>
              <a:t>)</a:t>
            </a:r>
          </a:p>
          <a:p>
            <a:pPr marL="0" indent="0" eaLnBrk="1" hangingPunct="1">
              <a:buNone/>
            </a:pPr>
            <a:endParaRPr lang="en-US" altLang="zh-Hant" sz="3600" b="1" dirty="0">
              <a:effectLst/>
            </a:endParaRPr>
          </a:p>
          <a:p>
            <a:pPr marL="0" indent="0" eaLnBrk="1" hangingPunct="1">
              <a:buNone/>
            </a:pPr>
            <a:r>
              <a:rPr lang="en-US" sz="3600" dirty="0" err="1">
                <a:effectLst/>
              </a:rPr>
              <a:t>以色列的牧者啊，</a:t>
            </a:r>
            <a:r>
              <a:rPr lang="en-US" sz="3600" b="1" u="sng" dirty="0" err="1">
                <a:solidFill>
                  <a:srgbClr val="FFFF00"/>
                </a:solidFill>
                <a:effectLst/>
              </a:rPr>
              <a:t>你在他們的敵人面前，</a:t>
            </a:r>
            <a:r>
              <a:rPr lang="en-US" sz="3600" b="1" u="sng" dirty="0" err="1" smtClean="0">
                <a:solidFill>
                  <a:srgbClr val="FFFF00"/>
                </a:solidFill>
                <a:effectLst/>
              </a:rPr>
              <a:t>為你的百姓擺設筵席</a:t>
            </a:r>
            <a:r>
              <a:rPr lang="en-US" altLang="zh-Hant" sz="3600" b="1" dirty="0"/>
              <a:t> </a:t>
            </a:r>
            <a:r>
              <a:rPr lang="en-US" altLang="zh-Hant" sz="3600" b="1" dirty="0" smtClean="0"/>
              <a:t> (</a:t>
            </a:r>
            <a:r>
              <a:rPr lang="en-US" sz="3600" dirty="0" smtClean="0">
                <a:effectLst/>
              </a:rPr>
              <a:t>詩篇23:5</a:t>
            </a:r>
            <a:r>
              <a:rPr lang="en-US" sz="3600" b="1" dirty="0" smtClean="0">
                <a:effectLst/>
              </a:rPr>
              <a:t>)</a:t>
            </a:r>
            <a:endParaRPr lang="en-US" altLang="zh-Hant" sz="3600" b="1" dirty="0" smtClean="0"/>
          </a:p>
        </p:txBody>
      </p:sp>
    </p:spTree>
    <p:extLst>
      <p:ext uri="{BB962C8B-B14F-4D97-AF65-F5344CB8AC3E}">
        <p14:creationId xmlns:p14="http://schemas.microsoft.com/office/powerpoint/2010/main" val="9767550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 y="152400"/>
            <a:ext cx="8763000" cy="898525"/>
          </a:xfrm>
        </p:spPr>
        <p:txBody>
          <a:bodyPr/>
          <a:lstStyle/>
          <a:p>
            <a:pPr marL="495300" indent="-495300" eaLnBrk="1" hangingPunct="1"/>
            <a:r>
              <a:rPr lang="en-US" altLang="zh-TW" sz="3500" dirty="0" smtClean="0">
                <a:solidFill>
                  <a:srgbClr val="FFFF00"/>
                </a:solidFill>
              </a:rPr>
              <a:t>2.</a:t>
            </a:r>
            <a:r>
              <a:rPr lang="zh-TW" altLang="en-US" sz="3500" kern="1200" dirty="0" smtClean="0">
                <a:solidFill>
                  <a:srgbClr val="FFFF00"/>
                </a:solidFill>
                <a:latin typeface="Tahoma" pitchFamily="34" charset="0"/>
                <a:ea typeface="MS PGothic" pitchFamily="34" charset="-128"/>
              </a:rPr>
              <a:t> </a:t>
            </a:r>
            <a:r>
              <a:rPr lang="en-US" sz="3500" dirty="0" smtClean="0">
                <a:solidFill>
                  <a:srgbClr val="FFFF00"/>
                </a:solidFill>
                <a:effectLst/>
              </a:rPr>
              <a:t>求神變亂哈馬斯,</a:t>
            </a:r>
            <a:r>
              <a:rPr lang="en-US" sz="3500" dirty="0">
                <a:solidFill>
                  <a:srgbClr val="FFFF00"/>
                </a:solidFill>
                <a:effectLst/>
              </a:rPr>
              <a:t> 恐怖</a:t>
            </a:r>
            <a:r>
              <a:rPr lang="en-US" sz="3500" dirty="0" smtClean="0">
                <a:solidFill>
                  <a:srgbClr val="FFFF00"/>
                </a:solidFill>
                <a:effectLst/>
              </a:rPr>
              <a:t>組織一切行毀滅行動切斷他們供應，使他們不能聚集行惡</a:t>
            </a:r>
            <a:endParaRPr lang="zh-TW" altLang="en-US" sz="3500" u="sng" dirty="0" smtClean="0">
              <a:solidFill>
                <a:srgbClr val="FFFF00"/>
              </a:solidFill>
              <a:ea typeface="新細明體" charset="-120"/>
            </a:endParaRPr>
          </a:p>
        </p:txBody>
      </p:sp>
      <p:sp>
        <p:nvSpPr>
          <p:cNvPr id="163843" name="Rectangle 3"/>
          <p:cNvSpPr>
            <a:spLocks noGrp="1" noChangeArrowheads="1"/>
          </p:cNvSpPr>
          <p:nvPr>
            <p:ph type="body" idx="1"/>
          </p:nvPr>
        </p:nvSpPr>
        <p:spPr>
          <a:xfrm>
            <a:off x="152400" y="1219200"/>
            <a:ext cx="8763000" cy="5334000"/>
          </a:xfrm>
        </p:spPr>
        <p:txBody>
          <a:bodyPr/>
          <a:lstStyle/>
          <a:p>
            <a:pPr marL="742950" indent="-742950" eaLnBrk="1" hangingPunct="1">
              <a:buFont typeface="+mj-lt"/>
              <a:buAutoNum type="arabicPeriod"/>
            </a:pPr>
            <a:r>
              <a:rPr lang="en-US" sz="3600" dirty="0">
                <a:effectLst/>
              </a:rPr>
              <a:t>求神在自然和超自然的領域內切斷對哈馬斯、ISIS及其他的恐怖組織的一切惡魔的力量和供應，</a:t>
            </a:r>
            <a:r>
              <a:rPr lang="en-US" sz="3600" u="sng" dirty="0">
                <a:effectLst/>
              </a:rPr>
              <a:t>釋放天使天軍</a:t>
            </a:r>
            <a:r>
              <a:rPr lang="en-US" sz="3600" dirty="0">
                <a:effectLst/>
              </a:rPr>
              <a:t>使他們自亂腳步，當他聚集行毀滅或恐怖行動時, </a:t>
            </a:r>
            <a:r>
              <a:rPr lang="en-US" sz="3600" dirty="0" err="1">
                <a:effectLst/>
              </a:rPr>
              <a:t>混亂他們使他們不能成就</a:t>
            </a:r>
            <a:r>
              <a:rPr lang="en-US" sz="3600" dirty="0" smtClean="0">
                <a:effectLst/>
              </a:rPr>
              <a:t>。</a:t>
            </a:r>
          </a:p>
          <a:p>
            <a:pPr marL="742950" indent="-742950" eaLnBrk="1" hangingPunct="1">
              <a:buFont typeface="+mj-lt"/>
              <a:buAutoNum type="arabicPeriod"/>
            </a:pPr>
            <a:r>
              <a:rPr lang="en-US" sz="3600" dirty="0" smtClean="0">
                <a:effectLst/>
              </a:rPr>
              <a:t>我們用詩篇</a:t>
            </a:r>
            <a:r>
              <a:rPr lang="en-US" sz="3600" dirty="0">
                <a:effectLst/>
              </a:rPr>
              <a:t>91篇你的話語禱告你對立約子民的全然庇護。</a:t>
            </a:r>
            <a:r>
              <a:rPr lang="en-US" sz="3600" dirty="0" smtClean="0">
                <a:effectLst/>
              </a:rPr>
              <a:t>拯救</a:t>
            </a:r>
            <a:r>
              <a:rPr lang="en-US" sz="3600" dirty="0">
                <a:effectLst/>
              </a:rPr>
              <a:t>他</a:t>
            </a:r>
            <a:r>
              <a:rPr lang="en-US" sz="3600" dirty="0" smtClean="0">
                <a:effectLst/>
              </a:rPr>
              <a:t>們</a:t>
            </a:r>
            <a:r>
              <a:rPr lang="en-US" sz="3600" dirty="0">
                <a:effectLst/>
              </a:rPr>
              <a:t>脫</a:t>
            </a:r>
            <a:r>
              <a:rPr lang="en-US" sz="3600" dirty="0" smtClean="0">
                <a:effectLst/>
              </a:rPr>
              <a:t>离捕鳥人的网羅, </a:t>
            </a:r>
            <a:r>
              <a:rPr lang="zh-Hant" altLang="en-US" sz="3600" b="1" dirty="0" smtClean="0"/>
              <a:t>不怕</a:t>
            </a:r>
            <a:r>
              <a:rPr lang="en-US" sz="3600" dirty="0" smtClean="0">
                <a:effectLst/>
              </a:rPr>
              <a:t>黑夜的惊駭, </a:t>
            </a:r>
            <a:r>
              <a:rPr lang="en-US" sz="3600" dirty="0" err="1">
                <a:effectLst/>
              </a:rPr>
              <a:t>吩咐你的</a:t>
            </a:r>
            <a:r>
              <a:rPr lang="en-US" sz="3600" dirty="0" err="1" smtClean="0">
                <a:effectLst/>
              </a:rPr>
              <a:t>使</a:t>
            </a:r>
            <a:r>
              <a:rPr lang="en-US" sz="3600" dirty="0" err="1">
                <a:effectLst/>
              </a:rPr>
              <a:t>者</a:t>
            </a:r>
            <a:r>
              <a:rPr lang="en-US" sz="3600" dirty="0" err="1" smtClean="0">
                <a:effectLst/>
              </a:rPr>
              <a:t>在</a:t>
            </a:r>
            <a:r>
              <a:rPr lang="en-US" sz="3600" dirty="0" err="1">
                <a:effectLst/>
              </a:rPr>
              <a:t>他</a:t>
            </a:r>
            <a:r>
              <a:rPr lang="en-US" sz="3600" dirty="0" err="1" smtClean="0">
                <a:effectLst/>
              </a:rPr>
              <a:t>們</a:t>
            </a:r>
            <a:r>
              <a:rPr lang="en-US" sz="3600" dirty="0" err="1">
                <a:effectLst/>
              </a:rPr>
              <a:t>行</a:t>
            </a:r>
            <a:r>
              <a:rPr lang="en-US" sz="3600" dirty="0" err="1" smtClean="0">
                <a:effectLst/>
              </a:rPr>
              <a:t>的一切道上保護</a:t>
            </a:r>
            <a:r>
              <a:rPr lang="en-US" sz="3600" dirty="0" err="1">
                <a:effectLst/>
              </a:rPr>
              <a:t>他</a:t>
            </a:r>
            <a:r>
              <a:rPr lang="en-US" sz="3600" dirty="0" err="1" smtClean="0">
                <a:effectLst/>
              </a:rPr>
              <a:t>們</a:t>
            </a:r>
            <a:r>
              <a:rPr lang="en-US" sz="3600" dirty="0" smtClean="0">
                <a:effectLst/>
              </a:rPr>
              <a:t> </a:t>
            </a:r>
            <a:r>
              <a:rPr lang="en-US" sz="3600" dirty="0" smtClean="0">
                <a:effectLst/>
              </a:rPr>
              <a:t>。</a:t>
            </a:r>
            <a:endParaRPr lang="en-US" altLang="zh-Hant" sz="3600" b="1" dirty="0" smtClean="0"/>
          </a:p>
        </p:txBody>
      </p:sp>
    </p:spTree>
    <p:extLst>
      <p:ext uri="{BB962C8B-B14F-4D97-AF65-F5344CB8AC3E}">
        <p14:creationId xmlns:p14="http://schemas.microsoft.com/office/powerpoint/2010/main" val="8607588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 y="152400"/>
            <a:ext cx="8991600" cy="1050925"/>
          </a:xfrm>
        </p:spPr>
        <p:txBody>
          <a:bodyPr/>
          <a:lstStyle/>
          <a:p>
            <a:pPr marL="495300" indent="-495300" eaLnBrk="1" hangingPunct="1"/>
            <a:r>
              <a:rPr lang="en-US" altLang="zh-TW" sz="3600" dirty="0" smtClean="0">
                <a:solidFill>
                  <a:srgbClr val="FFFF00"/>
                </a:solidFill>
              </a:rPr>
              <a:t>3.</a:t>
            </a:r>
            <a:r>
              <a:rPr lang="zh-TW" altLang="en-US" sz="3600" kern="1200" dirty="0" smtClean="0">
                <a:solidFill>
                  <a:srgbClr val="FFFF00"/>
                </a:solidFill>
                <a:latin typeface="Tahoma" pitchFamily="34" charset="0"/>
                <a:ea typeface="MS PGothic" pitchFamily="34" charset="-128"/>
              </a:rPr>
              <a:t> </a:t>
            </a:r>
            <a:r>
              <a:rPr lang="zh-CN" altLang="en-US" sz="3600" kern="1200" dirty="0" smtClean="0">
                <a:solidFill>
                  <a:srgbClr val="FFFF00"/>
                </a:solidFill>
                <a:latin typeface="Tahoma" pitchFamily="34" charset="0"/>
                <a:ea typeface="MS PGothic" pitchFamily="34" charset="-128"/>
              </a:rPr>
              <a:t>代表</a:t>
            </a:r>
            <a:r>
              <a:rPr lang="zh-CN" altLang="en-US" sz="3600" dirty="0" smtClean="0">
                <a:solidFill>
                  <a:srgbClr val="FFFF00"/>
                </a:solidFill>
                <a:effectLst/>
              </a:rPr>
              <a:t>以色列為驕傲悔改使他能轉向神</a:t>
            </a:r>
            <a:endParaRPr lang="zh-TW" altLang="en-US" sz="3600" u="sng" dirty="0" smtClean="0">
              <a:solidFill>
                <a:srgbClr val="FFFF00"/>
              </a:solidFill>
              <a:ea typeface="新細明體" charset="-120"/>
            </a:endParaRPr>
          </a:p>
        </p:txBody>
      </p:sp>
      <p:sp>
        <p:nvSpPr>
          <p:cNvPr id="163843" name="Rectangle 3"/>
          <p:cNvSpPr>
            <a:spLocks noGrp="1" noChangeArrowheads="1"/>
          </p:cNvSpPr>
          <p:nvPr>
            <p:ph type="body" idx="1"/>
          </p:nvPr>
        </p:nvSpPr>
        <p:spPr>
          <a:xfrm>
            <a:off x="228600" y="1219200"/>
            <a:ext cx="8890000" cy="5257800"/>
          </a:xfrm>
        </p:spPr>
        <p:txBody>
          <a:bodyPr/>
          <a:lstStyle/>
          <a:p>
            <a:pPr marL="0" indent="0">
              <a:buNone/>
            </a:pPr>
            <a:r>
              <a:rPr lang="en-US" altLang="zh-TW" sz="3600" b="1" baseline="30000" dirty="0">
                <a:effectLst/>
              </a:rPr>
              <a:t>11 </a:t>
            </a:r>
            <a:r>
              <a:rPr lang="zh-TW" altLang="en-US" sz="3600" dirty="0" smtClean="0">
                <a:effectLst/>
              </a:rPr>
              <a:t>你要謹慎，免得忘記耶和華─你的神</a:t>
            </a:r>
            <a:r>
              <a:rPr lang="en-US" altLang="zh-TW" sz="3600" dirty="0" smtClean="0">
                <a:effectLst/>
              </a:rPr>
              <a:t>… </a:t>
            </a:r>
            <a:r>
              <a:rPr lang="en-US" altLang="zh-TW" sz="3600" b="1" baseline="30000" dirty="0" smtClean="0">
                <a:effectLst/>
              </a:rPr>
              <a:t>12</a:t>
            </a:r>
            <a:r>
              <a:rPr lang="en-US" altLang="zh-TW" sz="3600" b="1" baseline="30000" dirty="0">
                <a:effectLst/>
              </a:rPr>
              <a:t> </a:t>
            </a:r>
            <a:r>
              <a:rPr lang="zh-TW" altLang="en-US" sz="3600" dirty="0" smtClean="0">
                <a:effectLst/>
              </a:rPr>
              <a:t>恐怕你吃得飽足，建造美好的房屋居住，</a:t>
            </a:r>
            <a:r>
              <a:rPr lang="en-US" altLang="zh-TW" sz="3600" b="1" baseline="30000" dirty="0" smtClean="0">
                <a:effectLst/>
              </a:rPr>
              <a:t>13</a:t>
            </a:r>
            <a:r>
              <a:rPr lang="en-US" altLang="zh-TW" sz="3600" b="1" baseline="30000" dirty="0">
                <a:effectLst/>
              </a:rPr>
              <a:t> </a:t>
            </a:r>
            <a:r>
              <a:rPr lang="en-US" altLang="zh-TW" sz="3600" dirty="0" smtClean="0">
                <a:effectLst/>
              </a:rPr>
              <a:t>…</a:t>
            </a:r>
            <a:r>
              <a:rPr lang="zh-TW" altLang="en-US" sz="3600" dirty="0" smtClean="0">
                <a:effectLst/>
              </a:rPr>
              <a:t>你的金銀增添，並你所有的全都加增，</a:t>
            </a:r>
            <a:r>
              <a:rPr lang="en-US" altLang="zh-TW" sz="3600" b="1" baseline="30000" dirty="0" smtClean="0">
                <a:effectLst/>
              </a:rPr>
              <a:t>14</a:t>
            </a:r>
            <a:r>
              <a:rPr lang="en-US" altLang="zh-TW" sz="3600" b="1" baseline="30000" dirty="0">
                <a:effectLst/>
              </a:rPr>
              <a:t> </a:t>
            </a:r>
            <a:r>
              <a:rPr lang="zh-TW" altLang="en-US" sz="3600" dirty="0" smtClean="0">
                <a:effectLst/>
              </a:rPr>
              <a:t>你就</a:t>
            </a:r>
            <a:r>
              <a:rPr lang="zh-TW" altLang="en-US" sz="3600" b="1" u="sng" dirty="0" smtClean="0">
                <a:solidFill>
                  <a:srgbClr val="FFFF00"/>
                </a:solidFill>
                <a:effectLst/>
              </a:rPr>
              <a:t>心高氣傲</a:t>
            </a:r>
            <a:r>
              <a:rPr lang="zh-TW" altLang="en-US" sz="3600" dirty="0" smtClean="0">
                <a:effectLst/>
              </a:rPr>
              <a:t>，忘記耶和華─你的神</a:t>
            </a:r>
            <a:r>
              <a:rPr lang="en-US" altLang="zh-TW" sz="3600" dirty="0" smtClean="0">
                <a:effectLst/>
              </a:rPr>
              <a:t>…</a:t>
            </a:r>
          </a:p>
          <a:p>
            <a:pPr marL="0" indent="0">
              <a:buNone/>
            </a:pPr>
            <a:r>
              <a:rPr lang="en-US" altLang="zh-TW" sz="3600" b="1" baseline="30000" dirty="0">
                <a:effectLst/>
              </a:rPr>
              <a:t>17 </a:t>
            </a:r>
            <a:r>
              <a:rPr lang="zh-TW" altLang="en-US" sz="3600" dirty="0" smtClean="0">
                <a:effectLst/>
              </a:rPr>
              <a:t>恐怕你心裡說：</a:t>
            </a:r>
            <a:r>
              <a:rPr lang="zh-TW" altLang="en-US" sz="3600" b="1" u="sng" dirty="0" smtClean="0">
                <a:solidFill>
                  <a:srgbClr val="FFFF00"/>
                </a:solidFill>
                <a:effectLst/>
              </a:rPr>
              <a:t>這貨財是我力量、我能力得來的</a:t>
            </a:r>
            <a:r>
              <a:rPr lang="en-US" altLang="zh-TW" sz="3600" b="1" u="sng" dirty="0" smtClean="0">
                <a:solidFill>
                  <a:srgbClr val="FFFF00"/>
                </a:solidFill>
                <a:effectLst/>
              </a:rPr>
              <a:t>.</a:t>
            </a:r>
          </a:p>
          <a:p>
            <a:pPr marL="0" indent="0">
              <a:buNone/>
            </a:pPr>
            <a:r>
              <a:rPr lang="en-US" altLang="zh-TW" sz="3600" b="1" baseline="30000" dirty="0" smtClean="0">
                <a:effectLst/>
              </a:rPr>
              <a:t>19 </a:t>
            </a:r>
            <a:r>
              <a:rPr lang="zh-TW" altLang="en-US" sz="3600" dirty="0" smtClean="0">
                <a:effectLst/>
              </a:rPr>
              <a:t>你若忘記耶和華─你的神，隨從別神，事奉敬拜，你們必定滅亡；這是我今日警戒你們的。</a:t>
            </a:r>
            <a:r>
              <a:rPr lang="en-US" altLang="zh-TW" sz="3600" b="1" dirty="0" smtClean="0">
                <a:effectLst/>
              </a:rPr>
              <a:t>(</a:t>
            </a:r>
            <a:r>
              <a:rPr lang="zh-CN" altLang="en-US" sz="3600" b="1" dirty="0" smtClean="0">
                <a:effectLst/>
              </a:rPr>
              <a:t>申命記</a:t>
            </a:r>
            <a:r>
              <a:rPr lang="en-US" altLang="zh-CN" sz="3600" b="1" dirty="0" smtClean="0">
                <a:effectLst/>
              </a:rPr>
              <a:t>8</a:t>
            </a:r>
            <a:r>
              <a:rPr lang="en-US" altLang="zh-CN" sz="3600" b="1" dirty="0">
                <a:effectLst/>
              </a:rPr>
              <a:t>)</a:t>
            </a:r>
            <a:endParaRPr lang="en-US" altLang="zh-CN" sz="3600" b="1" dirty="0">
              <a:effectLst/>
            </a:endParaRPr>
          </a:p>
        </p:txBody>
      </p:sp>
    </p:spTree>
    <p:extLst>
      <p:ext uri="{BB962C8B-B14F-4D97-AF65-F5344CB8AC3E}">
        <p14:creationId xmlns:p14="http://schemas.microsoft.com/office/powerpoint/2010/main" val="19962407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8600" y="304800"/>
            <a:ext cx="8915400" cy="898525"/>
          </a:xfrm>
        </p:spPr>
        <p:txBody>
          <a:bodyPr/>
          <a:lstStyle/>
          <a:p>
            <a:pPr marL="495300" indent="-495300" eaLnBrk="1" hangingPunct="1"/>
            <a:r>
              <a:rPr lang="en-US" altLang="zh-TW" sz="3600" dirty="0" smtClean="0">
                <a:solidFill>
                  <a:srgbClr val="FFFF00"/>
                </a:solidFill>
              </a:rPr>
              <a:t>4.</a:t>
            </a:r>
            <a:r>
              <a:rPr lang="zh-TW" altLang="en-US" sz="3600" kern="1200" dirty="0" smtClean="0">
                <a:solidFill>
                  <a:srgbClr val="FFFF00"/>
                </a:solidFill>
                <a:latin typeface="Tahoma" pitchFamily="34" charset="0"/>
                <a:ea typeface="MS PGothic" pitchFamily="34" charset="-128"/>
              </a:rPr>
              <a:t>為</a:t>
            </a:r>
            <a:r>
              <a:rPr lang="zh-Hant" altLang="en-US" sz="3600" dirty="0" smtClean="0">
                <a:solidFill>
                  <a:srgbClr val="FFFF00"/>
                </a:solidFill>
              </a:rPr>
              <a:t>着以</a:t>
            </a:r>
            <a:r>
              <a:rPr lang="zh-Hant" altLang="en-US" sz="3600" dirty="0">
                <a:solidFill>
                  <a:srgbClr val="FFFF00"/>
                </a:solidFill>
              </a:rPr>
              <a:t>色列、加沙和中東的靈</a:t>
            </a:r>
            <a:r>
              <a:rPr lang="zh-Hant" altLang="en-US" sz="3600" dirty="0" smtClean="0">
                <a:solidFill>
                  <a:srgbClr val="FFFF00"/>
                </a:solidFill>
              </a:rPr>
              <a:t>魂的收割</a:t>
            </a:r>
            <a:r>
              <a:rPr lang="zh-TW" altLang="en-US" sz="3600" kern="1200" dirty="0" smtClean="0">
                <a:solidFill>
                  <a:srgbClr val="FFFF00"/>
                </a:solidFill>
                <a:latin typeface="Tahoma" pitchFamily="34" charset="0"/>
                <a:ea typeface="MS PGothic" pitchFamily="34" charset="-128"/>
              </a:rPr>
              <a:t>禱告</a:t>
            </a:r>
            <a:endParaRPr lang="zh-TW" altLang="en-US" sz="3600" u="sng" dirty="0" smtClean="0">
              <a:solidFill>
                <a:srgbClr val="FFFF00"/>
              </a:solidFill>
              <a:ea typeface="新細明體" charset="-120"/>
            </a:endParaRPr>
          </a:p>
        </p:txBody>
      </p:sp>
      <p:sp>
        <p:nvSpPr>
          <p:cNvPr id="163843" name="Rectangle 3"/>
          <p:cNvSpPr>
            <a:spLocks noGrp="1" noChangeArrowheads="1"/>
          </p:cNvSpPr>
          <p:nvPr>
            <p:ph type="body" idx="1"/>
          </p:nvPr>
        </p:nvSpPr>
        <p:spPr>
          <a:xfrm>
            <a:off x="381000" y="1295400"/>
            <a:ext cx="8458200" cy="5334000"/>
          </a:xfrm>
        </p:spPr>
        <p:txBody>
          <a:bodyPr/>
          <a:lstStyle/>
          <a:p>
            <a:pPr marL="0" indent="0" eaLnBrk="1" hangingPunct="1">
              <a:buNone/>
            </a:pPr>
            <a:r>
              <a:rPr lang="en-US" sz="4000" dirty="0" smtClean="0">
                <a:effectLst/>
              </a:rPr>
              <a:t>在</a:t>
            </a:r>
            <a:r>
              <a:rPr lang="en-US" sz="4000" dirty="0">
                <a:effectLst/>
              </a:rPr>
              <a:t>苦難中，</a:t>
            </a:r>
            <a:r>
              <a:rPr lang="en-US" sz="4000" dirty="0" smtClean="0">
                <a:effectLst/>
              </a:rPr>
              <a:t>求神，人類的</a:t>
            </a:r>
            <a:r>
              <a:rPr lang="zh-Hant" altLang="en-US" sz="4000" b="1" dirty="0"/>
              <a:t>救贖</a:t>
            </a:r>
            <a:r>
              <a:rPr lang="zh-Hant" altLang="en-US" sz="4000" b="1" dirty="0" smtClean="0"/>
              <a:t>主</a:t>
            </a:r>
            <a:r>
              <a:rPr lang="zh-Hant" altLang="en-US" sz="4000" dirty="0" smtClean="0"/>
              <a:t>，</a:t>
            </a:r>
            <a:r>
              <a:rPr lang="en-US" sz="4000" dirty="0" smtClean="0">
                <a:effectLst/>
              </a:rPr>
              <a:t>扭轉</a:t>
            </a:r>
            <a:r>
              <a:rPr lang="en-US" sz="4000" dirty="0">
                <a:effectLst/>
              </a:rPr>
              <a:t>猶太人和阿拉伯人，使他們的心歸回向神。 求神釋放救贖的光在以色列、加沙和中東這塊地區，釋放耶穌寶血的能力 ，推毀一切仇恨，毀滅的謊言，使人的心甦醒, 使他們來認識真理，使他們在神兒子裏有盼望。</a:t>
            </a:r>
          </a:p>
          <a:p>
            <a:pPr marL="0" indent="0" eaLnBrk="1" hangingPunct="1">
              <a:buNone/>
            </a:pPr>
            <a:endParaRPr lang="en-US" altLang="zh-TW" sz="3600" b="1" dirty="0" smtClean="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70757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 y="304800"/>
            <a:ext cx="8001000" cy="898525"/>
          </a:xfrm>
        </p:spPr>
        <p:txBody>
          <a:bodyPr/>
          <a:lstStyle/>
          <a:p>
            <a:pPr marL="495300" indent="-495300" eaLnBrk="1" hangingPunct="1"/>
            <a:r>
              <a:rPr lang="en-US" altLang="zh-TW" sz="3600" dirty="0" smtClean="0">
                <a:solidFill>
                  <a:srgbClr val="FFFF00"/>
                </a:solidFill>
              </a:rPr>
              <a:t>5.</a:t>
            </a:r>
            <a:r>
              <a:rPr lang="zh-TW" altLang="en-US" sz="3600" kern="1200" dirty="0" smtClean="0">
                <a:solidFill>
                  <a:srgbClr val="FFFF00"/>
                </a:solidFill>
                <a:latin typeface="Tahoma" pitchFamily="34" charset="0"/>
                <a:ea typeface="MS PGothic" pitchFamily="34" charset="-128"/>
              </a:rPr>
              <a:t> 為</a:t>
            </a:r>
            <a:r>
              <a:rPr lang="en-US" sz="3600" dirty="0" smtClean="0">
                <a:solidFill>
                  <a:srgbClr val="FFFF00"/>
                </a:solidFill>
                <a:effectLst/>
              </a:rPr>
              <a:t>Netanyahu</a:t>
            </a:r>
            <a:r>
              <a:rPr lang="zh-CN" altLang="en-US" sz="3600" dirty="0" smtClean="0">
                <a:solidFill>
                  <a:srgbClr val="FFFF00"/>
                </a:solidFill>
                <a:effectLst/>
              </a:rPr>
              <a:t>和以色列領袖禱告</a:t>
            </a:r>
            <a:endParaRPr lang="zh-TW" altLang="en-US" sz="3600" u="sng" dirty="0" smtClean="0">
              <a:solidFill>
                <a:srgbClr val="FFFF00"/>
              </a:solidFill>
              <a:ea typeface="新細明體" charset="-120"/>
            </a:endParaRPr>
          </a:p>
        </p:txBody>
      </p:sp>
      <p:sp>
        <p:nvSpPr>
          <p:cNvPr id="163843" name="Rectangle 3"/>
          <p:cNvSpPr>
            <a:spLocks noGrp="1" noChangeArrowheads="1"/>
          </p:cNvSpPr>
          <p:nvPr>
            <p:ph type="body" idx="1"/>
          </p:nvPr>
        </p:nvSpPr>
        <p:spPr>
          <a:xfrm>
            <a:off x="228600" y="1371600"/>
            <a:ext cx="8915400" cy="5461000"/>
          </a:xfrm>
        </p:spPr>
        <p:txBody>
          <a:bodyPr/>
          <a:lstStyle/>
          <a:p>
            <a:pPr marL="0" indent="0">
              <a:buNone/>
            </a:pPr>
            <a:r>
              <a:rPr lang="en-US" altLang="zh-TW" sz="3600" b="1" baseline="30000" dirty="0">
                <a:effectLst/>
              </a:rPr>
              <a:t>9 </a:t>
            </a:r>
            <a:r>
              <a:rPr lang="en-US" altLang="zh-TW" sz="3600" dirty="0" smtClean="0">
                <a:effectLst/>
              </a:rPr>
              <a:t>…</a:t>
            </a:r>
            <a:r>
              <a:rPr lang="zh-TW" altLang="en-US" sz="3600" dirty="0" smtClean="0">
                <a:effectLst/>
              </a:rPr>
              <a:t>願你們在</a:t>
            </a:r>
            <a:r>
              <a:rPr lang="zh-TW" altLang="en-US" sz="6600" b="1" u="sng" dirty="0" smtClean="0">
                <a:solidFill>
                  <a:srgbClr val="FFFF00"/>
                </a:solidFill>
                <a:effectLst/>
              </a:rPr>
              <a:t>一切</a:t>
            </a:r>
            <a:r>
              <a:rPr lang="zh-TW" altLang="en-US" sz="3600" b="1" u="sng" dirty="0" smtClean="0">
                <a:solidFill>
                  <a:srgbClr val="FFFF00"/>
                </a:solidFill>
                <a:effectLst/>
              </a:rPr>
              <a:t>屬靈的智慧悟性</a:t>
            </a:r>
            <a:r>
              <a:rPr lang="zh-TW" altLang="en-US" sz="3600" dirty="0" smtClean="0">
                <a:effectLst/>
              </a:rPr>
              <a:t>上，</a:t>
            </a:r>
            <a:r>
              <a:rPr lang="zh-TW" altLang="en-US" sz="6600" u="sng" dirty="0" smtClean="0">
                <a:solidFill>
                  <a:srgbClr val="FFFF00"/>
                </a:solidFill>
                <a:effectLst/>
              </a:rPr>
              <a:t>滿心</a:t>
            </a:r>
            <a:r>
              <a:rPr lang="zh-TW" altLang="en-US" sz="3600" u="sng" dirty="0" smtClean="0">
                <a:solidFill>
                  <a:srgbClr val="FFFF00"/>
                </a:solidFill>
                <a:effectLst/>
              </a:rPr>
              <a:t>知道神的旨意</a:t>
            </a:r>
            <a:r>
              <a:rPr lang="zh-TW" altLang="en-US" sz="3600" dirty="0" smtClean="0">
                <a:effectLst/>
              </a:rPr>
              <a:t>；</a:t>
            </a:r>
            <a:r>
              <a:rPr lang="en-US" altLang="zh-TW" sz="3600" b="1" baseline="30000" dirty="0" smtClean="0">
                <a:effectLst/>
              </a:rPr>
              <a:t>10</a:t>
            </a:r>
            <a:r>
              <a:rPr lang="zh-TW" altLang="en-US" sz="3600" dirty="0" smtClean="0">
                <a:effectLst/>
              </a:rPr>
              <a:t>好叫你們行事為人對得起主，凡事蒙他喜悅，在一切善事上結果子，漸漸的多知道神；</a:t>
            </a:r>
            <a:r>
              <a:rPr lang="en-US" altLang="zh-TW" sz="3600" b="1" baseline="30000" dirty="0" smtClean="0">
                <a:effectLst/>
              </a:rPr>
              <a:t>11</a:t>
            </a:r>
            <a:r>
              <a:rPr lang="zh-TW" altLang="en-US" sz="3600" dirty="0" smtClean="0">
                <a:effectLst/>
              </a:rPr>
              <a:t>照他榮耀的權能，</a:t>
            </a:r>
            <a:r>
              <a:rPr lang="zh-TW" altLang="en-US" sz="3600" u="sng" dirty="0" smtClean="0">
                <a:solidFill>
                  <a:srgbClr val="FFFF00"/>
                </a:solidFill>
                <a:effectLst/>
              </a:rPr>
              <a:t>得以在</a:t>
            </a:r>
            <a:r>
              <a:rPr lang="zh-TW" altLang="en-US" sz="6600" u="sng" dirty="0" smtClean="0">
                <a:solidFill>
                  <a:srgbClr val="FFFF00"/>
                </a:solidFill>
                <a:effectLst/>
              </a:rPr>
              <a:t>各樣</a:t>
            </a:r>
            <a:r>
              <a:rPr lang="zh-TW" altLang="en-US" sz="3600" u="sng" dirty="0" smtClean="0">
                <a:solidFill>
                  <a:srgbClr val="FFFF00"/>
                </a:solidFill>
                <a:effectLst/>
              </a:rPr>
              <a:t>的力上加力</a:t>
            </a:r>
            <a:r>
              <a:rPr lang="zh-TW" altLang="en-US" sz="3600" dirty="0" smtClean="0">
                <a:effectLst/>
              </a:rPr>
              <a:t>，好叫你們凡事歡歡喜喜的忍耐寬容 </a:t>
            </a:r>
            <a:r>
              <a:rPr lang="en-US" altLang="zh-TW" sz="3600" b="1" dirty="0" smtClean="0">
                <a:effectLst/>
              </a:rPr>
              <a:t>(</a:t>
            </a:r>
            <a:r>
              <a:rPr lang="zh-TW" altLang="en-US" sz="3600" b="1" dirty="0" smtClean="0">
                <a:effectLst/>
              </a:rPr>
              <a:t>歌羅西書 </a:t>
            </a:r>
            <a:r>
              <a:rPr lang="en-US" altLang="zh-TW" sz="2800" dirty="0" smtClean="0">
                <a:effectLst/>
              </a:rPr>
              <a:t>1:9-11</a:t>
            </a:r>
            <a:r>
              <a:rPr lang="en-US" altLang="zh-TW" sz="3600" b="1" dirty="0" smtClean="0">
                <a:effectLst/>
              </a:rPr>
              <a:t>)</a:t>
            </a:r>
            <a:endParaRPr lang="en-US" altLang="zh-TW" sz="3600" b="1" dirty="0">
              <a:effectLst/>
            </a:endParaRPr>
          </a:p>
          <a:p>
            <a:pPr marL="0" indent="0">
              <a:buNone/>
            </a:pPr>
            <a:endParaRPr lang="zh-TW" altLang="en-US" sz="3600" dirty="0">
              <a:effectLst/>
            </a:endParaRPr>
          </a:p>
          <a:p>
            <a:pPr marL="0" indent="0" eaLnBrk="1" hangingPunct="1">
              <a:buNone/>
            </a:pPr>
            <a:endParaRPr lang="en-US" altLang="zh-Hant" sz="3600" b="1" dirty="0" smtClean="0"/>
          </a:p>
        </p:txBody>
      </p:sp>
    </p:spTree>
    <p:extLst>
      <p:ext uri="{BB962C8B-B14F-4D97-AF65-F5344CB8AC3E}">
        <p14:creationId xmlns:p14="http://schemas.microsoft.com/office/powerpoint/2010/main" val="29627671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04800" y="304800"/>
            <a:ext cx="8839200" cy="898525"/>
          </a:xfrm>
        </p:spPr>
        <p:txBody>
          <a:bodyPr/>
          <a:lstStyle/>
          <a:p>
            <a:pPr marL="495300" indent="-495300" eaLnBrk="1" hangingPunct="1"/>
            <a:r>
              <a:rPr lang="en-US" altLang="zh-TW" sz="3600" dirty="0">
                <a:solidFill>
                  <a:srgbClr val="FFFF00"/>
                </a:solidFill>
              </a:rPr>
              <a:t>6</a:t>
            </a:r>
            <a:r>
              <a:rPr lang="en-US" altLang="zh-TW" sz="3600" dirty="0" smtClean="0">
                <a:solidFill>
                  <a:srgbClr val="FFFF00"/>
                </a:solidFill>
              </a:rPr>
              <a:t>.</a:t>
            </a:r>
            <a:r>
              <a:rPr lang="zh-TW" altLang="en-US" sz="3600" kern="1200" dirty="0" smtClean="0">
                <a:solidFill>
                  <a:srgbClr val="FFFF00"/>
                </a:solidFill>
                <a:latin typeface="Tahoma" pitchFamily="34" charset="0"/>
                <a:ea typeface="MS PGothic" pitchFamily="34" charset="-128"/>
              </a:rPr>
              <a:t> </a:t>
            </a:r>
            <a:r>
              <a:rPr lang="en-US" sz="3600" dirty="0">
                <a:solidFill>
                  <a:srgbClr val="FFFF00"/>
                </a:solidFill>
                <a:effectLst/>
              </a:rPr>
              <a:t>求神從列國釋放以色列一切所需要的資源</a:t>
            </a:r>
            <a:endParaRPr lang="zh-TW" altLang="en-US" sz="3600" dirty="0" smtClean="0">
              <a:solidFill>
                <a:srgbClr val="FFFF00"/>
              </a:solidFill>
              <a:ea typeface="新細明體" charset="-120"/>
            </a:endParaRPr>
          </a:p>
        </p:txBody>
      </p:sp>
      <p:sp>
        <p:nvSpPr>
          <p:cNvPr id="163843" name="Rectangle 3"/>
          <p:cNvSpPr>
            <a:spLocks noGrp="1" noChangeArrowheads="1"/>
          </p:cNvSpPr>
          <p:nvPr>
            <p:ph type="body" idx="1"/>
          </p:nvPr>
        </p:nvSpPr>
        <p:spPr>
          <a:xfrm>
            <a:off x="381000" y="1219200"/>
            <a:ext cx="8763000" cy="5334000"/>
          </a:xfrm>
        </p:spPr>
        <p:txBody>
          <a:bodyPr/>
          <a:lstStyle/>
          <a:p>
            <a:pPr marL="0" indent="0" eaLnBrk="1" hangingPunct="1">
              <a:buNone/>
            </a:pPr>
            <a:r>
              <a:rPr lang="en-US" sz="3400" dirty="0" smtClean="0">
                <a:effectLst/>
              </a:rPr>
              <a:t>求神</a:t>
            </a:r>
            <a:r>
              <a:rPr lang="en-US" sz="3400" u="sng" dirty="0">
                <a:effectLst/>
              </a:rPr>
              <a:t>從列國釋放以色列一切所需要的資源</a:t>
            </a:r>
            <a:r>
              <a:rPr lang="en-US" sz="3400" dirty="0">
                <a:effectLst/>
              </a:rPr>
              <a:t>～包括軍事武器在內的一切資源。</a:t>
            </a:r>
            <a:r>
              <a:rPr lang="en-US" sz="3400" u="sng" dirty="0">
                <a:effectLst/>
              </a:rPr>
              <a:t>同時，興起禱告的軍隊，釋放從神來的幫助與保護進入以色列，</a:t>
            </a:r>
            <a:r>
              <a:rPr lang="en-US" sz="3400" dirty="0">
                <a:effectLst/>
              </a:rPr>
              <a:t>因為神的應許說：万軍之耶和華說，"不是倚靠勢力，不是倚靠才能，乃是倚靠我的靈，方能成事。"（撒迦利亞書4:6；以西結書37:1-10） </a:t>
            </a:r>
            <a:r>
              <a:rPr lang="en-US" sz="3400" dirty="0">
                <a:solidFill>
                  <a:srgbClr val="FFFF00"/>
                </a:solidFill>
                <a:effectLst/>
              </a:rPr>
              <a:t>關于奧巴馬總統</a:t>
            </a:r>
            <a:r>
              <a:rPr lang="en-US" sz="3400" dirty="0">
                <a:effectLst/>
              </a:rPr>
              <a:t>停止向以色列出售導彈這件事，我們懇請你怜憫美國。</a:t>
            </a:r>
            <a:r>
              <a:rPr lang="en-US" sz="3400" u="sng" dirty="0">
                <a:effectLst/>
              </a:rPr>
              <a:t>請超自然地翻轉奧巴馬的決定，并其它國家最近停止向以色列提供武器的決定。</a:t>
            </a:r>
            <a:endParaRPr lang="en-US" sz="3400" dirty="0">
              <a:effectLst/>
            </a:endParaRPr>
          </a:p>
          <a:p>
            <a:pPr marL="0" indent="0" eaLnBrk="1" hangingPunct="1">
              <a:buNone/>
            </a:pPr>
            <a:endParaRPr lang="en-US" altLang="zh-Hant" sz="3400" b="1" dirty="0" smtClean="0"/>
          </a:p>
        </p:txBody>
      </p:sp>
    </p:spTree>
    <p:extLst>
      <p:ext uri="{BB962C8B-B14F-4D97-AF65-F5344CB8AC3E}">
        <p14:creationId xmlns:p14="http://schemas.microsoft.com/office/powerpoint/2010/main" val="33286497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18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83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8" y="1473847"/>
            <a:ext cx="4902677" cy="532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http://www.thetimes.co.uk/tto/multimedia/archive/00717/d12655b4-f4c4-11e3-_717085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813" y="1456262"/>
            <a:ext cx="4006423" cy="268230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314936" y="0"/>
            <a:ext cx="8093198" cy="1287462"/>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A4C4EC"/>
              </a:buClr>
              <a:buFont typeface="Allerta"/>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r>
              <a:rPr lang="en-US" altLang="zh-CN" sz="5400" b="1" dirty="0" smtClean="0">
                <a:solidFill>
                  <a:srgbClr val="FFFF00"/>
                </a:solidFill>
              </a:rPr>
              <a:t>ISIS</a:t>
            </a:r>
            <a:endParaRPr lang="en-US" altLang="en-US" sz="5400" b="1" dirty="0" smtClean="0">
              <a:solidFill>
                <a:srgbClr val="FFFF00"/>
              </a:solidFill>
            </a:endParaRPr>
          </a:p>
        </p:txBody>
      </p:sp>
      <p:pic>
        <p:nvPicPr>
          <p:cNvPr id="1034" name="Picture 10" descr="http://static01.nyt.com/images/2014/08/20/world/20FOLEY-1/20FOLEY-1-tmagS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536" y="4281240"/>
            <a:ext cx="3994700" cy="25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01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14936" y="-152400"/>
            <a:ext cx="8093198" cy="1287462"/>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A4C4EC"/>
              </a:buClr>
              <a:buFont typeface="Allerta"/>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r>
              <a:rPr lang="zh-CN" altLang="en-US" sz="5400" b="1" dirty="0" smtClean="0">
                <a:solidFill>
                  <a:srgbClr val="FFFF00"/>
                </a:solidFill>
              </a:rPr>
              <a:t>這週發生的事</a:t>
            </a:r>
            <a:endParaRPr lang="en-US" altLang="en-US" sz="5400" b="1" dirty="0" smtClean="0">
              <a:solidFill>
                <a:srgbClr val="FFFF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36" y="978878"/>
            <a:ext cx="6771664" cy="2905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07" y="2252473"/>
            <a:ext cx="7010402" cy="3263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5638800"/>
            <a:ext cx="9296400" cy="1200329"/>
          </a:xfrm>
          <a:prstGeom prst="rect">
            <a:avLst/>
          </a:prstGeom>
        </p:spPr>
        <p:txBody>
          <a:bodyPr wrap="square">
            <a:spAutoFit/>
          </a:bodyPr>
          <a:lstStyle/>
          <a:p>
            <a:pPr marL="242570"/>
            <a:r>
              <a:rPr lang="en-US" altLang="zh-CN" sz="2400" dirty="0">
                <a:solidFill>
                  <a:schemeClr val="bg1"/>
                </a:solidFill>
              </a:rPr>
              <a:t>There </a:t>
            </a:r>
            <a:r>
              <a:rPr lang="en-US" sz="2400" dirty="0">
                <a:solidFill>
                  <a:schemeClr val="bg1"/>
                </a:solidFill>
              </a:rPr>
              <a:t>was no immediate sign of either side adopting the ceasefire Egypt appealed for on Saturday to allow negotiators from the two sides to return to Cairo </a:t>
            </a:r>
            <a:r>
              <a:rPr lang="en-US" sz="2400" dirty="0" smtClean="0">
                <a:solidFill>
                  <a:schemeClr val="bg1"/>
                </a:solidFill>
              </a:rPr>
              <a:t>to talk about a durable </a:t>
            </a:r>
            <a:r>
              <a:rPr lang="en-US" sz="2400" dirty="0">
                <a:solidFill>
                  <a:schemeClr val="bg1"/>
                </a:solidFill>
              </a:rPr>
              <a:t>truce.</a:t>
            </a:r>
            <a:endParaRPr lang="en-US" sz="2400" dirty="0">
              <a:solidFill>
                <a:schemeClr val="bg1"/>
              </a:solidFill>
            </a:endParaRPr>
          </a:p>
        </p:txBody>
      </p:sp>
    </p:spTree>
    <p:extLst>
      <p:ext uri="{BB962C8B-B14F-4D97-AF65-F5344CB8AC3E}">
        <p14:creationId xmlns:p14="http://schemas.microsoft.com/office/powerpoint/2010/main" val="391622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45" b="9452"/>
          <a:stretch/>
        </p:blipFill>
        <p:spPr bwMode="auto">
          <a:xfrm>
            <a:off x="723900" y="193431"/>
            <a:ext cx="7696200" cy="367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903785"/>
            <a:ext cx="8839200" cy="2862322"/>
          </a:xfrm>
          <a:prstGeom prst="rect">
            <a:avLst/>
          </a:prstGeom>
          <a:noFill/>
        </p:spPr>
        <p:txBody>
          <a:bodyPr wrap="square" rtlCol="0">
            <a:spAutoFit/>
          </a:bodyPr>
          <a:lstStyle/>
          <a:p>
            <a:r>
              <a:rPr lang="en-US" sz="2000" b="1" dirty="0" smtClean="0">
                <a:solidFill>
                  <a:schemeClr val="bg1"/>
                </a:solidFill>
              </a:rPr>
              <a:t>Operation Protective Edge Day 48</a:t>
            </a:r>
          </a:p>
          <a:p>
            <a:pPr marL="342900" indent="-342900">
              <a:buFont typeface="Arial" panose="020B0604020202020204" pitchFamily="34" charset="0"/>
              <a:buChar char="•"/>
            </a:pPr>
            <a:r>
              <a:rPr lang="en-US" sz="2000" dirty="0" smtClean="0">
                <a:solidFill>
                  <a:schemeClr val="bg1"/>
                </a:solidFill>
              </a:rPr>
              <a:t>48 </a:t>
            </a:r>
            <a:r>
              <a:rPr lang="en-US" sz="2000" dirty="0">
                <a:solidFill>
                  <a:schemeClr val="bg1"/>
                </a:solidFill>
              </a:rPr>
              <a:t>hours after another ceasefire between Hamas and Israel broke down, rocket fire from Gaza continued into Saturday morning. During the past two days Gaza militants have launched 283 rockets into Israel, 219 of which landed and another 44 which were intercepted, the Israeli army said</a:t>
            </a:r>
            <a:r>
              <a:rPr lang="en-US" sz="2000" dirty="0" smtClean="0">
                <a:solidFill>
                  <a:schemeClr val="bg1"/>
                </a:solidFill>
              </a:rPr>
              <a:t>..</a:t>
            </a:r>
          </a:p>
          <a:p>
            <a:pPr marL="342900" indent="-342900">
              <a:buFont typeface="Arial" panose="020B0604020202020204" pitchFamily="34" charset="0"/>
              <a:buChar char="•"/>
            </a:pPr>
            <a:r>
              <a:rPr lang="en-US" sz="2000" dirty="0" smtClean="0">
                <a:solidFill>
                  <a:schemeClr val="bg1"/>
                </a:solidFill>
              </a:rPr>
              <a:t>Around </a:t>
            </a:r>
            <a:r>
              <a:rPr lang="en-US" sz="2000" dirty="0">
                <a:solidFill>
                  <a:schemeClr val="bg1"/>
                </a:solidFill>
              </a:rPr>
              <a:t>27 people were killed in 50 Israeli strikes across Gaza Thursday, raising the overall death toll to 2,083 Palestinians since July 8. On the Israeli side, 67 people have been killed, 64 of them soldiers</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9774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6328"/>
            <a:ext cx="6934199" cy="578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29308" y="-152400"/>
            <a:ext cx="8378826" cy="1287462"/>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A4C4EC"/>
              </a:buClr>
              <a:buFont typeface="Allerta"/>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r>
              <a:rPr lang="zh-CN" altLang="en-US" sz="5400" b="1" dirty="0" smtClean="0">
                <a:solidFill>
                  <a:srgbClr val="FFFF00"/>
                </a:solidFill>
              </a:rPr>
              <a:t>一些好消息</a:t>
            </a:r>
            <a:endParaRPr lang="en-US" altLang="en-US" sz="5400" b="1" dirty="0" smtClean="0">
              <a:solidFill>
                <a:srgbClr val="FFFF00"/>
              </a:solidFill>
            </a:endParaRPr>
          </a:p>
        </p:txBody>
      </p:sp>
    </p:spTree>
    <p:extLst>
      <p:ext uri="{BB962C8B-B14F-4D97-AF65-F5344CB8AC3E}">
        <p14:creationId xmlns:p14="http://schemas.microsoft.com/office/powerpoint/2010/main" val="37806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r="7322" b="20299"/>
          <a:stretch/>
        </p:blipFill>
        <p:spPr bwMode="auto">
          <a:xfrm>
            <a:off x="234461" y="1504339"/>
            <a:ext cx="6412523" cy="4698023"/>
          </a:xfrm>
          <a:prstGeom prst="rect">
            <a:avLst/>
          </a:prstGeom>
          <a:noFill/>
          <a:ln>
            <a:noFill/>
          </a:ln>
        </p:spPr>
      </p:pic>
      <p:pic>
        <p:nvPicPr>
          <p:cNvPr id="7" name="Picture 6" descr="https://ci3.googleusercontent.com/proxy/TvpBTOyP0Ow18-k36fdKK1A43NHVxI8BpUcW6N15G51QH1aEPX0Z7pNoZtkGKKIO8xwPCc6o-qFaEth01-0=s0-d-e1-ft#http://www.ifapray.org/CC/SB/TheHand.jpg"/>
          <p:cNvPicPr/>
          <p:nvPr/>
        </p:nvPicPr>
        <p:blipFill rotWithShape="1">
          <a:blip r:embed="rId4">
            <a:extLst>
              <a:ext uri="{28A0092B-C50C-407E-A947-70E740481C1C}">
                <a14:useLocalDpi xmlns:a14="http://schemas.microsoft.com/office/drawing/2010/main" val="0"/>
              </a:ext>
            </a:extLst>
          </a:blip>
          <a:srcRect t="45231"/>
          <a:stretch/>
        </p:blipFill>
        <p:spPr bwMode="auto">
          <a:xfrm>
            <a:off x="5275385" y="2647339"/>
            <a:ext cx="3733800" cy="3810000"/>
          </a:xfrm>
          <a:prstGeom prst="rect">
            <a:avLst/>
          </a:prstGeom>
          <a:noFill/>
          <a:ln>
            <a:noFill/>
          </a:ln>
          <a:extLst>
            <a:ext uri="{53640926-AAD7-44D8-BBD7-CCE9431645EC}">
              <a14:shadowObscured xmlns:a14="http://schemas.microsoft.com/office/drawing/2010/main"/>
            </a:ext>
          </a:extLst>
        </p:spPr>
      </p:pic>
      <p:sp>
        <p:nvSpPr>
          <p:cNvPr id="8" name="Title 2"/>
          <p:cNvSpPr txBox="1">
            <a:spLocks/>
          </p:cNvSpPr>
          <p:nvPr/>
        </p:nvSpPr>
        <p:spPr>
          <a:xfrm>
            <a:off x="211014" y="123092"/>
            <a:ext cx="8378826" cy="1287462"/>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A4C4EC"/>
              </a:buClr>
              <a:buFont typeface="Allerta"/>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r>
              <a:rPr lang="zh-CN" altLang="en-US" sz="5400" b="1" dirty="0">
                <a:solidFill>
                  <a:srgbClr val="FFFF00"/>
                </a:solidFill>
              </a:rPr>
              <a:t>一些好消</a:t>
            </a:r>
            <a:r>
              <a:rPr lang="zh-CN" altLang="en-US" sz="5400" b="1" dirty="0" smtClean="0">
                <a:solidFill>
                  <a:srgbClr val="FFFF00"/>
                </a:solidFill>
              </a:rPr>
              <a:t>息</a:t>
            </a:r>
            <a:r>
              <a:rPr lang="en-US" altLang="zh-CN" sz="5400" b="1" dirty="0" smtClean="0">
                <a:solidFill>
                  <a:srgbClr val="FFFF00"/>
                </a:solidFill>
              </a:rPr>
              <a:t>: </a:t>
            </a:r>
            <a:r>
              <a:rPr lang="zh-CN" altLang="en-US" sz="5400" b="1" dirty="0" smtClean="0">
                <a:solidFill>
                  <a:srgbClr val="FFFF00"/>
                </a:solidFill>
              </a:rPr>
              <a:t>神的保守</a:t>
            </a:r>
            <a:endParaRPr lang="en-US" altLang="en-US" sz="5400" b="1" dirty="0" smtClean="0">
              <a:solidFill>
                <a:srgbClr val="FFFF00"/>
              </a:solidFill>
            </a:endParaRPr>
          </a:p>
        </p:txBody>
      </p:sp>
    </p:spTree>
    <p:extLst>
      <p:ext uri="{BB962C8B-B14F-4D97-AF65-F5344CB8AC3E}">
        <p14:creationId xmlns:p14="http://schemas.microsoft.com/office/powerpoint/2010/main" val="178509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620000" cy="4724400"/>
          </a:xfrm>
          <a:prstGeom prst="rect">
            <a:avLst/>
          </a:prstGeom>
          <a:noFill/>
          <a:ln>
            <a:noFill/>
          </a:ln>
        </p:spPr>
      </p:pic>
      <p:sp>
        <p:nvSpPr>
          <p:cNvPr id="5" name="Title 2"/>
          <p:cNvSpPr txBox="1">
            <a:spLocks/>
          </p:cNvSpPr>
          <p:nvPr/>
        </p:nvSpPr>
        <p:spPr>
          <a:xfrm>
            <a:off x="211014" y="123092"/>
            <a:ext cx="8378826" cy="1287462"/>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A4C4EC"/>
              </a:buClr>
              <a:buFont typeface="Allerta"/>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r>
              <a:rPr lang="zh-CN" altLang="en-US" sz="5400" b="1" dirty="0">
                <a:solidFill>
                  <a:srgbClr val="FFFF00"/>
                </a:solidFill>
              </a:rPr>
              <a:t>一些好消</a:t>
            </a:r>
            <a:r>
              <a:rPr lang="zh-CN" altLang="en-US" sz="5400" b="1" dirty="0" smtClean="0">
                <a:solidFill>
                  <a:srgbClr val="FFFF00"/>
                </a:solidFill>
              </a:rPr>
              <a:t>息</a:t>
            </a:r>
            <a:r>
              <a:rPr lang="en-US" altLang="zh-CN" sz="5400" b="1" dirty="0" smtClean="0">
                <a:solidFill>
                  <a:srgbClr val="FFFF00"/>
                </a:solidFill>
              </a:rPr>
              <a:t>: </a:t>
            </a:r>
            <a:r>
              <a:rPr lang="zh-CN" altLang="en-US" sz="5400" b="1" dirty="0" smtClean="0">
                <a:solidFill>
                  <a:srgbClr val="FFFF00"/>
                </a:solidFill>
              </a:rPr>
              <a:t>神的大能彰顯</a:t>
            </a:r>
            <a:endParaRPr lang="en-US" altLang="en-US" sz="5400" b="1" dirty="0" smtClean="0">
              <a:solidFill>
                <a:srgbClr val="FFFF00"/>
              </a:solidFill>
            </a:endParaRPr>
          </a:p>
        </p:txBody>
      </p:sp>
    </p:spTree>
    <p:extLst>
      <p:ext uri="{BB962C8B-B14F-4D97-AF65-F5344CB8AC3E}">
        <p14:creationId xmlns:p14="http://schemas.microsoft.com/office/powerpoint/2010/main" val="403507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307974" y="23177"/>
            <a:ext cx="8378826" cy="1287462"/>
          </a:xfrm>
        </p:spPr>
        <p:txBody>
          <a:bodyPr/>
          <a:lstStyle/>
          <a:p>
            <a:pPr algn="ctr"/>
            <a:r>
              <a:rPr lang="zh-TW" altLang="en-US" sz="5400" b="1" u="sng" dirty="0" smtClean="0">
                <a:solidFill>
                  <a:srgbClr val="FFFF00"/>
                </a:solidFill>
                <a:effectLst/>
              </a:rPr>
              <a:t>禱告事項</a:t>
            </a:r>
            <a:endParaRPr lang="en-US" altLang="en-US" sz="5400" b="1" u="sng" dirty="0" smtClean="0">
              <a:solidFill>
                <a:srgbClr val="FFFF00"/>
              </a:solidFill>
              <a:effectLst/>
            </a:endParaRPr>
          </a:p>
        </p:txBody>
      </p:sp>
      <p:sp>
        <p:nvSpPr>
          <p:cNvPr id="8195" name="AutoShape 2" descr="data:image/jpeg;base64,/9j/4AAQSkZJRgABAQAAAQABAAD/2wCEAAkGBhQQEBAUDxQPDg8UEA8PDxQQFBAPDw8VFBAVFBQQFRQXHCYeFxkjGRQUHy8gIycpLCwtFR4xNTAqNSYrLCkBCQoKDgwOFw8PFywdHBwpKSwpLCkqKSkpLCksKSksLCkpKSksKSwpKSkpLCkpKSksLCkpKSkpKSwpLCkpKSkpKf/AABEIALcBFAMBIgACEQEDEQH/xAAcAAACAgMBAQAAAAAAAAAAAAAAAgEDBAYHCAX/xAA+EAACAgECAwYEBAMHAwUBAAABAgADEQQSBSExBgdBUWFxEyKBoTKRsfAIFFIjQkNicoLBU7LhM2OSosIX/8QAGQEBAQEBAQEAAAAAAAAAAAAAAAECAwQF/8QAIxEBAQEAAQQCAgMBAAAAAAAAAAERAgMSITFBUQQTFCJhkf/aAAwDAQACEQMRAD8A+1VXMlEhWktCzs50oWMFjARgsuoULGCxgsYLJoULGCxgsYLGhAIwWOFkhYUgWSFjhYwWAm2G2WYk4kVXsk7ZZiTtgxXtk7ZZthtjVV7YbZZtk7Y0VbYbZbthtk0VbZG2W7YbZdFW2Rslu2RtjTFWyRslu2RtjUxSVkFZcVikQKSsUrLyIpWEYz1zFtqn0Sspsrl0fJennIma1UmXUxaqxwsYLGAmVQFjBZIEYCBAWSFjARgI1ShYwEkLGCyaFAjARgsYLGrhAsYLHCyQsmhAsnbHCxtsaqvbJ2yzbJ2yaYr2ydss2w2xor2ydss2w2xqq9sNst2yNsaKtsNst2yNsmirbI2y7bIIl0U7ZBWa52r7d0aPTNajJe5Z6q1Rgcupw2cdAp6/+Zp2g74T8OtSiGxUX4rPvLWtnBFaoMDl4sR7SaY6kVkFZRwfiS6qiq5M7bEDDIwR6ETLKy6mKSsUrLisUrLqKSsRll5EUrLpjDauEyCkiXUIFjBZIWOFmNUoWOFkgRgI0QFjBZIEYLGiAskLGCxgsmrhQsYCMBJAjTChYwWMBGCyapQskCRbcqAl2VAAWJYhQAOrEnoPWaN2g74tJpm20Bta2SGNZ2VL7OQd30GOXWJt9De8TG13EaqADfbVQDnHxXWvOOuNx5zhnH+9/WajK1sujr8qMiz62H5vyxNJu1jOcuzOfNiWJ+pm5w+016K1Hebw5Dg6gN61pa6/mFxMd+9vhw/xbD7VWf8AIE88G0yN012Q8vQn/wDYuHf139f+i35wHfHw7cBvvA8zS20e/j9p56Jk5jsi+Xqzg3H9PrFLaW6u8D8QU/Ov+pDhl+on0Ns8m6DXvS6vU702KcqyEoy+xE7V3V94eo19z6fUrW+yk2i5fkc4dV2so5NncTkY6THLjnkldI2yNst2znveZ3itw4CrThTqHGdzDKoPPHiZz1rG+ETS+8Hi161rVpmOmFjit78fMF2s9hQ+AWtGYt16Adczi2q7wuIWkltXqBn+hvhgewXGJ8nU8Vut/wDVtut6/jd36jB6nyl8mxRqLMsxBYgsxG7mxBPU+ss0NxSxShKsDyI68+Ux4SsvTHYfja6rSVMqLSyoivWvJF+XkU/ykdPLBHUGffKzj/ctxdh/M1jcxVUsweYKAkFV/pbJJHgdxHrOxoQwBHMEAj1B6GZl+GrPlUVilZcVilZrWcUkRSsuKxSsupikrCWbYRoxwI4EAIwEzqgCOBACMBGgAjAQAjASaoAkgRgIwEaYUCMBGAnyO0vamjh9JtvJb5lRa69ptdjzwASMcgTkxo+uq5nM+Ld99VbWrTp7LGUsitY6ohKsVyVAJ28s9c+05nxjtvq7rrHOp1IBdigWx0VF3EhQqkAYGOk15nz16zrOH2zr63aTtNbrtQ91xG5gqhVyERVHJFBJ5ePuSZ8hniwzN6YkyMyITOqMwhIk0MIS2inPM9IW046dInIxXMvhfEHosD1M1bjmrISrKfQiYUZOolt8DpOh74tcigO1d4GObooc/wC5cZ9zNU7Z9qH4hcLLVVCF2/L0P2nzFeRcuZyye2tvphQjbJBlZRCEIGxdhe0h0Orrf/CY/DvX+qtjhvqPxD2npfTJ8vLpzx+/KeSK+onqrsrxIanR6a0Y+epGOPA4wR9CCJi+2o+iVkFZaRFIjVxSVilZcRFKxqKdsmORCXUxiARwJAEcTGrgAjAQAjCNXEgRgICMI0wARgICfF7UdsKOHIGvLMzA7EQAu+Pc4A9T949qjtb2vp4bQbLiGcg/BqDAWXHIGB5AZ5nHKecON8afV6i6+zAe1y7BfwjPRRnwAwPpMjtf2jbiGpe+z5WbChQcqiqMKo/fMknxnxAZ24f19ud8mYxTJMibtBCRCY0EIQkBCEspTJH5mBlVrhQPSDGSxlRMzW5FDrgxqqWIJAJCjLEAkKM4yT4DPKSy5P05zv3cN2a+FobdRYuG1L7U3DrTXlR18Cxf32iXlyyJJ5cC3x1edj78+E6HT1UmvTVV6y52w9WagqIVLsyLhWJ3BeY8T5TjOZmXWsM4EpeWkxGE1qYqhGKxZWEgz0T3Ta9W4dSPw7cp74wCZ53RSSAOZJ5Y6zu3d2Go0lSOWAwWYAum3cxOGPMZ5+E5dS5jp05rpAvB5A5PoCZP2mHpteCPkAI9Du+45feZagnrn9+0xOTViDIIlmyQVmtTFWIR9siNTGEI4EQGMJz7msOBHAiCOI7lwwEYCQIwjuMJqdQtSO9jBK0Vndj0VVGSfynmvtr2ss1+paxsKv4a0H9xB+EepxzPqZ2Dvi4t8HhrIPxX2JV/tX+0c/8A1Uf7pwBnySQB5nqcTv0p8uXP3it059YpEmSB5nAnbGFcJMJlUQhCQEJkaHQWX2LXQj3WscIlYLO3LPIDryBnWez38Pj2Vltdf/L2ErsSlRbhcZO8kjnzxgdNp65meXKT2slrj0ydKvImdR1P8O+pDfJqtI1WebOLq2C+ZUKw+85ps28gdwGQCOh9YnKX0uWFYysiWTL4bwl9VbVTVzsttStfdiB+XPP0krTae7Du3bidpe7cmjQg2uBztOc/y9Z+5PgMeYnpOjTqiqqKERVCIqjCqoGAoHgAABMfgXBK9HpqaKRiupAg8Cx/vOfUnJPvM7bON5arV+2nYTT8VWtdR8RHTearKyA6bsbhgghgcDkfLwnDe0/c/rtLcy0VWa2nazpbSucqBkh1zlX/AMvPPhmelGP9oo8dljePgyDr08ZaVicsV434jwi/TlRqKbqCwJUXVvUWA6kbgMw4XwS/Vvs0tVuofGStSlyB5nHQepnSe+zthVrL009ISxdMz7rhksbG5PWhBxsGBk+JXl056z3f9u34XqQfnfTOdt9WThhy/tFB5bx4Hx5jxnWW5qK9J3VcTsOBo7l54zYa6h+bsJu3Zv8Ah/c/NxC1E5cqqPnOfAtYQB9BnPmJ2ThXEk1NFV1JLVWIroSNrYIzgjwPpMkzledqyRzjRdx2iqIbdqGYc87wB9ABy/MzYdH2E01WNqsf9RyZssUiYvn23rDq0CJ+Ef8AJlm2XERSJdFREQiWmIZdTFeIRoRqY+UDHBlAaOGnn7nXtXgxgZSGjhpe5e1cDHBlIaOGk7l7XJ+/q7noV55C6h8eHM1gHP0M5EG6+GQQfX0nZe/bQk06S4DO17amPlvVWX/sacXnv6N3hHk6kzlUZkgwMidmEmMgiZkgxKi00g9OUzeF9nLtSyilQ5a6qjqOTWkhCR1Ckgjd0HLzGcBXmbodc9Tq9TvXYpBVkJVlPmCI5TZ4Jc9u892ndRVo66r9ZXniAZm52b66MOdhQLyLbcHJz18J0kTinZDvyddtfEl+KvIfHqAFi+r1jk3uuD6Gdi4ZxOrU1rbp3S6pvwshyPb0PoeYni5zlL/Z3llnh8fvD4t/K8L1lgOGNLVJ/qtxWMe27P0nlpjO6/xAcS2aTSUj/FvexvUVJgD87R+U4QZvp+tSgTq3cR2f+LrX1DD5NNV8vl8W0ED8k3/mJykGbp2b7z9Vw+lqtKumRWsNrs1bO7MQB1L4xhQMYl5bfQ9Pwnm+zvq4meltSf6aav8A9Az4XFu3Ou1WRfqtQ6nqoY11n/YmF+0x2VMekOPdt9Fogf5m+pXH+Gp+JcfT4a5P54E5T2x78jqKbadDU+nDgobrGHxQp67EXkpI5Z3HGfPnOTlpGZqcZPYXERuXjjw848Rl6Y6+E6jc+6/tqOHakmz+0qtCVWfOUWpTYCbiuDuIHtyz5z0lnIyOYPMEdD6zyz2D4I2r12nrStLD8RWsFoY0/DX5n348NoPucDxnqfGOnIdB6CcOpmtQpkGMYpM5a0UxTJJikya0UxTGJimNXCYhCEaY18PHDzCW2OLZ5dentZoeOHmELY4tjuXtZoeOHmGtkcWSdy9jD7WcCGv0d1GQrMA1bEZCupDKT6csH0Jnm3iPD3oseu1SliMUdT1BHWeohZNT7a931XEAbEPwdXgAWcylgAwFsX25bhzHr0np6HXnC5fTh1uheU2e3n5pGJ9rj/ZLVaJj/MVOq5wLF+elvZxy+hwfSfFzPozlOU2PDZZ4ohmRCVDiSHxEgJqVGSlk2Dsp2y1HDrfiaZ8AkfErbJptA8GX9COY8DNYBlivLZLMqevToXep25q4oNA9QatkrvF1bczW7MnRsYZSF5H8wJoGZIfPWMunLEBeZJwMkD7nlOX6+2eHSctKDLFM23h3dFxO7BGmasHxteqse/Ns/abfwX+Hy9iDq76aV8RSGuf2ydoH3nG858OjlCrPv8A7C6zXY/lqLHTOPiN/Z0j/AHtgH2GTO/8AZ/uo0GjwRT/MWD+/qMWnPmExsH5TbWZUHMqoGAM4UDyEucr/AIndPhyDgP8AD9WADr73dvGvTYRB6GxgS30Am6cM7reG6f8ABparCRgm/dqD+VhIH0Am2McdeQmu3d4XD0tFZ1dG8sFG0l0yTgAuoKj6mcuUsTbXxuIdyvDLckU2UE/9G2xR9FYkD8prHE/4dqjz0uqtQ+AvRbR/8kK/pN61HeVw6t9jaujdz/DudOQz+NQV+8wNF3w8Ntcr8c1Yzhra3rRufgccvrjpMby+DybsH3c18KVmFll2osrVLmztq5MW+RPDw5kk8vDJE2lp8KjvG4dbYtaaugu34QSyqfTcwCg+5n06+K02OUrtpssAJZEsR3UDqSoORM235bi8mKTIJiFpm1uRJMUmKWilpnubkMTEJilopaTuakPmEq3wk7lxpi6iONRNRHauv+oRz2nUDJYYj9XL6df2cW3jURxqJqVfaZSM5EsXtIvmJm9Lk1Opxbauolet4tXRW1lzCutebE/YADmT6Ca0naNfMTVe8HjBtroQHK73c48woA/7ml4dG8uUlOfVnHjbG1DvZ0mcbdTj+rYuPfG7P2mUe9XQD/Es9vhW59uk4vnAnzmfM938Tp/68X8rn/jt9nfHockbdS6kYJ+Gm0+hBfnNa4z2k4JqGw2lvQnrbp0SgjPjtD4P1UzmmZEs/G4cfVv/AFm/kcuXuR9PjOm0ytnR3W2oT+G6oVOo9wxDfb2nzIQneTHC3UwzIhNImSDFky6LA0vqsmIDHVpdR03u7707dAVquLX6PONhOXpH9VRPh/l6e3WehuGcSr1FSW0OtlTjcjL0Pp6EdCDzE8a1Wzondd3htw+4V2knSWMBaOvwz0Fy+o8fMewnDnwkvdHSeXpGebu8/WWHiWq+I2cWlUGQQEXkgwOnL/mejRqF27sjbjdnI2465z5Tyh201obXasr+E6m/HPPL4rePjOXOzleON8PErHPH9QFdRdcEsAWwfEfDqOisM8wPIz59lkVn5cvTErY++J2nGRi0xbn6xVf9ZCtg+sVhjy9fD6zeMrGbxzn985fpNc1TpZUzV2IdyMhKsCPIjnMbdy/XpiKx5eP75RiPRHYnvOq4kfhsp0+qwW2E7kcDmSjYHT+k/ebeXnk3h3GLdNcltDmu1DlWGDjkQRg8iMEjB859zhHePrdPf8X41l5PKxL2aytxzwMZ5YzyK4/4nj59C7/V6ePUny9Jl4hsnIbu/UnZ8PTD/wBzfYeuOikD7kfSZjd+VO0H+WvL/wB4b69o9m6n8hPP+rqfTtOfD7dFfi9Qs+GbKxbjOwsN2PPE+XX270L2fDXVac2E7QN2AT0wGPyk/WefeNcdbUai67mjWOxGWyVB5bc8vDlPlr+/KduP4ts81z5deS+I9YGyE82cL7ba3T1iunUOlYOQp2uFz4DcDgenSE538Xn9xv8Afw+ny/jy060kYzMICTPc8es1NWR4mXPxNsDHLznzQYxMYvczzxNsYzKbdQXADHOOn1mJGVuUsnk1ZYeRnzzMm18CY06TywiEnEMRgiEISAhCEAhCEAkw2xtnvAA/vMmi+UCrzjBY1Y2ziXePq79Imkawfy6rWm1VAZwn4Q7dSOhx6Ca2efMypeUcWznx4Seo3eVNnlFFngfpFL58/wBIpH7Bm2Vhf7fvEgv9f31leIFZpDtZ5fbx85UXJ9pP6xTmEMMHwxIKyMe8JFBb6e8YMfeL++sM/vrCG5ekXb++cMyMyhhCQBCBbCECZxUSRKzbIFxmpBcDJZsCVfE8ortNBbXyYgMk8/8AxDEqI3Q3RtkBXLtC5hLQvhDZ+/GDFYQyfhy0fb1hgef6wqoLGHOMUEMen585AoaNg+n/ABJxIzAOXqf0jCIIxgEC8j7j2gG+sCWkBowBx09oufPl95RBbykH1jEjwI/SQP1+uYRJsB/Zi7/1gPXnFUQLCff1itjw+8jOPHEVmzAs2xZEjdAfcIZkb+fPn9ob/CAH2hHOJEirGGJUWkwmYthMya1yZMJpkzW46ASsnPvJhAkpJUQhKpjI+kIQJzIxCEAAh1OJEIAXI8oMekIQg+J7wPOEIECzHnFDEQhIJ3H2EdWwM9T4e3rCEoDdn0Mb4/gw/KRCAvwwTyP5xCpBxCEAFsYknn0EISBPCSq56whKGNXrEKwhAnZy5ya2xJhAs6yIQmV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pic>
        <p:nvPicPr>
          <p:cNvPr id="8196" name="Picture 8" descr="http://1.bp.blogspot.com/-Z8l8VWejc8Q/UadtS2h2W3I/AAAAAAAAAqw/wdzB4AwdISw/s1600/prayer-on-my-knee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3914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423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Apex">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ea typeface="ＭＳ Ｐゴシック" pitchFamily="-107" charset="-128"/>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5390</TotalTime>
  <Words>505</Words>
  <Application>Microsoft Office PowerPoint</Application>
  <PresentationFormat>On-screen Show (4:3)</PresentationFormat>
  <Paragraphs>31</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Apex</vt:lpstr>
      <vt:lpstr>Shimmer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禱告事項</vt:lpstr>
      <vt:lpstr>1. 求神釋放拯救與保護在中東特別在以色列</vt:lpstr>
      <vt:lpstr>2. 求神變亂哈馬斯, 恐怖組織一切行毀滅行動切斷他們供應，使他們不能聚集行惡</vt:lpstr>
      <vt:lpstr>3. 代表以色列為驕傲悔改使他能轉向神</vt:lpstr>
      <vt:lpstr>4.為着以色列、加沙和中東的靈魂的收割禱告</vt:lpstr>
      <vt:lpstr>5. 為Netanyahu和以色列領袖禱告</vt:lpstr>
      <vt:lpstr>6. 求神從列國釋放以色列一切所需要的資源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Wang</dc:creator>
  <cp:lastModifiedBy>C</cp:lastModifiedBy>
  <cp:revision>133</cp:revision>
  <dcterms:modified xsi:type="dcterms:W3CDTF">2014-08-24T15:07:41Z</dcterms:modified>
</cp:coreProperties>
</file>