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4956" r:id="rId3"/>
  </p:sldMasterIdLst>
  <p:notesMasterIdLst>
    <p:notesMasterId r:id="rId17"/>
  </p:notesMasterIdLst>
  <p:sldIdLst>
    <p:sldId id="396" r:id="rId4"/>
    <p:sldId id="436" r:id="rId5"/>
    <p:sldId id="431" r:id="rId6"/>
    <p:sldId id="426" r:id="rId7"/>
    <p:sldId id="432" r:id="rId8"/>
    <p:sldId id="429" r:id="rId9"/>
    <p:sldId id="430" r:id="rId10"/>
    <p:sldId id="437" r:id="rId11"/>
    <p:sldId id="433" r:id="rId12"/>
    <p:sldId id="440" r:id="rId13"/>
    <p:sldId id="439" r:id="rId14"/>
    <p:sldId id="424" r:id="rId15"/>
    <p:sldId id="435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9D8A1F-4F77-4D22-93C6-9A5647AC4BAD}" type="datetimeFigureOut">
              <a:rPr lang="en-US"/>
              <a:pPr>
                <a:defRPr/>
              </a:pPr>
              <a:t>1/7/2015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C8905D6-71B0-4886-9E1B-56497C0E2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881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zh-TW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4FFF4D4-FFF6-40EC-A031-C2A137118841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zh-TW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4FFF4D4-FFF6-40EC-A031-C2A137118841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zh-TW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4FFF4D4-FFF6-40EC-A031-C2A137118841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9590">
              <a:defRPr/>
            </a:pPr>
            <a:endParaRPr lang="zh-TW" altLang="en-US" dirty="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183CA9-1B40-4A37-8D38-13751977D4A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272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9590">
              <a:defRPr/>
            </a:pPr>
            <a:endParaRPr lang="zh-TW" altLang="en-US" dirty="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183CA9-1B40-4A37-8D38-13751977D4A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272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1pPr>
            <a:lvl2pPr marL="744805" indent="-286463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2pPr>
            <a:lvl3pPr marL="1145854" indent="-229171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3pPr>
            <a:lvl4pPr marL="1604196" indent="-229171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4pPr>
            <a:lvl5pPr marL="2062538" indent="-229171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5pPr>
            <a:lvl6pPr marL="2520878" indent="-2291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6pPr>
            <a:lvl7pPr marL="2979220" indent="-2291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7pPr>
            <a:lvl8pPr marL="3437562" indent="-2291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8pPr>
            <a:lvl9pPr marL="3895904" indent="-2291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9pPr>
          </a:lstStyle>
          <a:p>
            <a:pPr eaLnBrk="1" hangingPunct="1"/>
            <a:fld id="{A3804678-03E5-45B5-800F-AF898147893F}" type="slidenum">
              <a:rPr lang="en-US" smtClean="0">
                <a:latin typeface="Calibri" pitchFamily="34" charset="0"/>
              </a:rPr>
              <a:pPr eaLnBrk="1" hangingPunct="1"/>
              <a:t>9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9590">
              <a:defRPr/>
            </a:pPr>
            <a:endParaRPr lang="zh-TW" altLang="en-US" dirty="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183CA9-1B40-4A37-8D38-13751977D4A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272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9590">
              <a:defRPr/>
            </a:pPr>
            <a:endParaRPr lang="zh-TW" altLang="en-US" dirty="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183CA9-1B40-4A37-8D38-13751977D4A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272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9590">
              <a:defRPr/>
            </a:pPr>
            <a:endParaRPr lang="zh-TW" altLang="en-US" dirty="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183CA9-1B40-4A37-8D38-13751977D4A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72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1676401"/>
            <a:ext cx="5638800" cy="685799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2362200"/>
            <a:ext cx="5638800" cy="609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85813-0299-487A-92F7-16FBEF2A8184}" type="datetimeFigureOut">
              <a:rPr lang="en-US"/>
              <a:pPr>
                <a:defRPr/>
              </a:pPr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EC89D-ACA3-4B8E-9E66-6905ABB56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06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557C8-781D-4C26-9B7B-00C3DF0BA35B}" type="datetimeFigureOut">
              <a:rPr lang="en-US"/>
              <a:pPr>
                <a:defRPr/>
              </a:pPr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7894C-EAC9-4CD9-8185-CE9C03372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48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142FC-0D37-45F4-908E-E26004E12DA7}" type="datetimeFigureOut">
              <a:rPr lang="en-US"/>
              <a:pPr>
                <a:defRPr/>
              </a:pPr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3C106-2BE4-4AC4-9955-9E6CE920B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2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9DD658-2C19-4D25-9F5B-3E8494C2A893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1/7/2015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57361-A2D7-4BB0-842D-CEED7D0D850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50786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44324E-653D-44B9-B71C-15BCF4173DE6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1/7/2015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FBD127-E3E0-4163-A6E6-949122F037BA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847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AC94D8-DA38-467A-82D1-F6E80699FBC1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1/7/2015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62F758FD-5AA8-4F00-B663-0AC3F3251C64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569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BB0836-BB53-4033-B43A-61F3CA3E6A67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1/7/2015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3F644-7386-45EF-A27D-3456077A65D6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772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89A063-A460-4AE0-8D1D-033241C13E83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1/7/2015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D68681-FB7F-4A39-8C74-290FF2543CC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440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C20DF3-177E-42E1-B1ED-55F440A2F07B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1/7/2015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09735-6B41-41CF-AED0-2F0705E603A4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69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5062C7-07DE-4F10-80B2-DF8F525F06F6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1/7/2015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C1182-0128-48EB-A174-AB56EF7387F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18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DDC79-CEBF-4A4C-A198-CCD94C26C474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1/7/2015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5056C-427F-49B1-91D2-70BAB5E7DC0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37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1E811-55AA-4B21-8FF6-ADAE080E6A6E}" type="datetimeFigureOut">
              <a:rPr lang="en-US"/>
              <a:pPr>
                <a:defRPr/>
              </a:pPr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F6203-5D5C-45EF-94A3-56CA8A056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10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FBF579-8113-4292-BD5D-BB8BF14B0163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1/7/2015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4B524-625B-4915-8CC8-4DCE87B1E404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589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F27257-E180-436A-B87C-2D49E89E3551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1/7/2015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DCE35-AD1A-4A1E-B8B2-7315117A2EA3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959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FED4EA-6DA9-4FB2-81E1-5A2D453638C1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1/7/2015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C43344-95B5-4107-B8F7-6633214ED8B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420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C1B94-61CB-4CFC-9E80-220BC214182C}" type="datetimeFigureOut">
              <a:rPr lang="en-US"/>
              <a:pPr>
                <a:defRPr/>
              </a:pPr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FE2E1-3A3F-4A8A-A3F9-C5B2F5335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54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CC601-2B0F-4913-88D3-AB0B66235488}" type="datetimeFigureOut">
              <a:rPr lang="en-US"/>
              <a:pPr>
                <a:defRPr/>
              </a:pPr>
              <a:t>1/7/2015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14193-BDF8-468D-89B4-60609A9CD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46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A9A88-8C5D-4E09-ABDF-4F9EB3510A52}" type="datetimeFigureOut">
              <a:rPr lang="en-US"/>
              <a:pPr>
                <a:defRPr/>
              </a:pPr>
              <a:t>1/7/2015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25549-E2CC-4C53-9BA0-36B6E764D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80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5A17F-C847-4488-92BC-640B8F9F49D8}" type="datetimeFigureOut">
              <a:rPr lang="en-US"/>
              <a:pPr>
                <a:defRPr/>
              </a:pPr>
              <a:t>1/7/2015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CA820-E3F7-4D00-AA13-9325815F4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2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285DC-6FC5-4ABF-BDC4-11DDF74D21D8}" type="datetimeFigureOut">
              <a:rPr lang="en-US"/>
              <a:pPr>
                <a:defRPr/>
              </a:pPr>
              <a:t>1/7/2015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4A705-2912-444A-8455-B21FFF3EA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22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CAE12-EBF0-41A6-B16B-9C575A05D041}" type="datetimeFigureOut">
              <a:rPr lang="en-US"/>
              <a:pPr>
                <a:defRPr/>
              </a:pPr>
              <a:t>1/7/2015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094E3-F9B9-4629-9A29-94EE6E0DB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0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4C769-4925-4FAE-B72B-B01568F8C896}" type="datetimeFigureOut">
              <a:rPr lang="en-US"/>
              <a:pPr>
                <a:defRPr/>
              </a:pPr>
              <a:t>1/7/2015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1F6D1-2B93-458F-AB38-8330BD651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24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274638"/>
            <a:ext cx="7391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E23CD60-60B9-4552-A055-7F328AA123D1}" type="datetimeFigureOut">
              <a:rPr lang="en-US"/>
              <a:pPr>
                <a:defRPr/>
              </a:pPr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34ED5F9-B5DB-465D-96C1-077565EAB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5" r:id="rId1"/>
    <p:sldLayoutId id="2147484945" r:id="rId2"/>
    <p:sldLayoutId id="2147484946" r:id="rId3"/>
    <p:sldLayoutId id="2147484947" r:id="rId4"/>
    <p:sldLayoutId id="2147484948" r:id="rId5"/>
    <p:sldLayoutId id="2147484949" r:id="rId6"/>
    <p:sldLayoutId id="2147484950" r:id="rId7"/>
    <p:sldLayoutId id="2147484951" r:id="rId8"/>
    <p:sldLayoutId id="2147484952" r:id="rId9"/>
    <p:sldLayoutId id="2147484953" r:id="rId10"/>
    <p:sldLayoutId id="21474849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75AEF6F-1E87-4CF6-9DF9-C6655865E021}" type="datetime1">
              <a:rPr lang="en-US" smtClean="0">
                <a:solidFill>
                  <a:prstClr val="white">
                    <a:shade val="50000"/>
                  </a:prstClr>
                </a:solidFill>
                <a:latin typeface="Constantia" pitchFamily="18" charset="0"/>
              </a:rPr>
              <a:pPr>
                <a:defRPr/>
              </a:pPr>
              <a:t>1/7/2015</a:t>
            </a:fld>
            <a:endParaRPr lang="en-US">
              <a:solidFill>
                <a:prstClr val="white">
                  <a:shade val="50000"/>
                </a:prstClr>
              </a:solidFill>
              <a:latin typeface="Constant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  <a:latin typeface="Constantia" pitchFamily="18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22338B4-BC97-44CA-97C5-E78E93BBCB9D}" type="slidenum">
              <a:rPr lang="en-US" smtClean="0">
                <a:solidFill>
                  <a:prstClr val="white">
                    <a:shade val="50000"/>
                  </a:prstClr>
                </a:solidFill>
                <a:latin typeface="Constantia" pitchFamily="18" charset="0"/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4878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957" r:id="rId1"/>
    <p:sldLayoutId id="2147484958" r:id="rId2"/>
    <p:sldLayoutId id="2147484959" r:id="rId3"/>
    <p:sldLayoutId id="2147484960" r:id="rId4"/>
    <p:sldLayoutId id="2147484961" r:id="rId5"/>
    <p:sldLayoutId id="2147484962" r:id="rId6"/>
    <p:sldLayoutId id="2147484963" r:id="rId7"/>
    <p:sldLayoutId id="2147484964" r:id="rId8"/>
    <p:sldLayoutId id="2147484965" r:id="rId9"/>
    <p:sldLayoutId id="2147484966" r:id="rId10"/>
    <p:sldLayoutId id="2147484967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nsnews.com/news/article/terence-p-jeffrey/house-representatives-pledges-its-allegiance-one-nation-under-god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tmp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0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6" name="Picture 2" descr="http://juanmrivera.files.wordpress.com/2012/03/pray-for-the-peace-of-jerusalem_wide_t_n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446088" y="4419600"/>
            <a:ext cx="83058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en-US" altLang="ja-JP" sz="4400" b="1" dirty="0" smtClean="0">
                <a:solidFill>
                  <a:srgbClr val="002060"/>
                </a:solidFill>
                <a:ea typeface="中國龍中粗圓"/>
                <a:cs typeface="中國龍中粗圓"/>
              </a:rPr>
              <a:t>1. 2015</a:t>
            </a:r>
            <a:r>
              <a:rPr lang="ja-JP" altLang="en-US" sz="4400" b="1" dirty="0">
                <a:solidFill>
                  <a:srgbClr val="002060"/>
                </a:solidFill>
                <a:ea typeface="中國龍中粗圓"/>
                <a:cs typeface="中國龍中粗圓"/>
              </a:rPr>
              <a:t>年美國國</a:t>
            </a:r>
            <a:r>
              <a:rPr lang="ja-JP" altLang="en-US" sz="4400" b="1" dirty="0" smtClean="0">
                <a:solidFill>
                  <a:srgbClr val="002060"/>
                </a:solidFill>
                <a:ea typeface="中國龍中粗圓"/>
                <a:cs typeface="中國龍中粗圓"/>
              </a:rPr>
              <a:t>會</a:t>
            </a:r>
            <a:endParaRPr lang="en-US" altLang="ja-JP" sz="4400" b="1" dirty="0" smtClean="0">
              <a:solidFill>
                <a:srgbClr val="002060"/>
              </a:solidFill>
              <a:ea typeface="中國龍中粗圓"/>
              <a:cs typeface="中國龍中粗圓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en-US" altLang="ja-JP" sz="4400" b="1" dirty="0" smtClean="0">
                <a:solidFill>
                  <a:srgbClr val="002060"/>
                </a:solidFill>
                <a:ea typeface="中國龍中粗圓"/>
                <a:cs typeface="中國龍中粗圓"/>
              </a:rPr>
              <a:t>2.</a:t>
            </a:r>
            <a:r>
              <a:rPr lang="ja-JP" altLang="en-US" sz="4400" b="1" dirty="0" smtClean="0">
                <a:solidFill>
                  <a:srgbClr val="002060"/>
                </a:solidFill>
                <a:ea typeface="中國龍中粗圓"/>
                <a:cs typeface="中國龍中粗圓"/>
              </a:rPr>
              <a:t>猶</a:t>
            </a:r>
            <a:r>
              <a:rPr lang="ja-JP" altLang="en-US" sz="4400" b="1" dirty="0">
                <a:solidFill>
                  <a:srgbClr val="002060"/>
                </a:solidFill>
                <a:ea typeface="中國龍中粗圓"/>
                <a:cs typeface="中國龍中粗圓"/>
              </a:rPr>
              <a:t>太長</a:t>
            </a:r>
            <a:r>
              <a:rPr lang="ja-JP" altLang="en-US" sz="4400" b="1" dirty="0" smtClean="0">
                <a:solidFill>
                  <a:srgbClr val="002060"/>
                </a:solidFill>
                <a:ea typeface="中國龍中粗圓"/>
                <a:cs typeface="中國龍中粗圓"/>
              </a:rPr>
              <a:t>兄</a:t>
            </a:r>
            <a:r>
              <a:rPr lang="zh-TW" altLang="en-US" sz="4400" b="1" dirty="0">
                <a:solidFill>
                  <a:srgbClr val="002060"/>
                </a:solidFill>
                <a:ea typeface="中國龍中粗圓"/>
                <a:cs typeface="中國龍中粗圓"/>
              </a:rPr>
              <a:t>在</a:t>
            </a:r>
            <a:r>
              <a:rPr lang="en-US" altLang="zh-TW" sz="4400" b="1" dirty="0" err="1" smtClean="0">
                <a:solidFill>
                  <a:srgbClr val="002060"/>
                </a:solidFill>
                <a:ea typeface="中國龍中粗圓"/>
                <a:cs typeface="中國龍中粗圓"/>
              </a:rPr>
              <a:t>aliayh</a:t>
            </a:r>
            <a:r>
              <a:rPr lang="zh-TW" altLang="en-US" sz="4400" b="1" dirty="0" smtClean="0">
                <a:solidFill>
                  <a:srgbClr val="002060"/>
                </a:solidFill>
                <a:ea typeface="中國龍中粗圓"/>
                <a:cs typeface="中國龍中粗圓"/>
              </a:rPr>
              <a:t>回</a:t>
            </a:r>
            <a:r>
              <a:rPr lang="zh-TW" altLang="en-US" sz="4400" b="1" dirty="0">
                <a:solidFill>
                  <a:srgbClr val="002060"/>
                </a:solidFill>
                <a:ea typeface="中國龍中粗圓"/>
                <a:cs typeface="中國龍中粗圓"/>
              </a:rPr>
              <a:t>轉歸向神</a:t>
            </a:r>
          </a:p>
          <a:p>
            <a:pPr algn="ctr" eaLnBrk="1" hangingPunct="1">
              <a:buFont typeface="Arial" pitchFamily="34" charset="0"/>
              <a:buNone/>
            </a:pPr>
            <a:endParaRPr lang="en-US" altLang="ja-JP" sz="5400" b="1" dirty="0" smtClean="0">
              <a:solidFill>
                <a:srgbClr val="002060"/>
              </a:solidFill>
              <a:ea typeface="中國龍中粗圓"/>
              <a:cs typeface="中國龍中粗圓"/>
            </a:endParaRPr>
          </a:p>
          <a:p>
            <a:pPr algn="ctr" eaLnBrk="1" hangingPunct="1">
              <a:buFont typeface="Arial" pitchFamily="34" charset="0"/>
              <a:buNone/>
            </a:pPr>
            <a:endParaRPr lang="ja-JP" altLang="en-US" sz="5400" b="1" dirty="0">
              <a:solidFill>
                <a:srgbClr val="002060"/>
              </a:solidFill>
              <a:ea typeface="中國龍中粗圓"/>
              <a:cs typeface="中國龍中粗圓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0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6" name="Picture 2" descr="http://juanmrivera.files.wordpress.com/2012/03/pray-for-the-peace-of-jerusalem_wide_t_n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446088" y="4419600"/>
            <a:ext cx="83058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en-US" altLang="ja-JP" sz="4400" b="1" dirty="0" smtClean="0">
                <a:solidFill>
                  <a:srgbClr val="002060"/>
                </a:solidFill>
                <a:ea typeface="中國龍中粗圓"/>
                <a:cs typeface="中國龍中粗圓"/>
              </a:rPr>
              <a:t>1. 2015</a:t>
            </a:r>
            <a:r>
              <a:rPr lang="ja-JP" altLang="en-US" sz="4400" b="1" dirty="0">
                <a:solidFill>
                  <a:srgbClr val="002060"/>
                </a:solidFill>
                <a:ea typeface="中國龍中粗圓"/>
                <a:cs typeface="中國龍中粗圓"/>
              </a:rPr>
              <a:t>年美國國</a:t>
            </a:r>
            <a:r>
              <a:rPr lang="ja-JP" altLang="en-US" sz="4400" b="1" dirty="0" smtClean="0">
                <a:solidFill>
                  <a:srgbClr val="002060"/>
                </a:solidFill>
                <a:ea typeface="中國龍中粗圓"/>
                <a:cs typeface="中國龍中粗圓"/>
              </a:rPr>
              <a:t>會</a:t>
            </a:r>
            <a:endParaRPr lang="en-US" altLang="ja-JP" sz="4400" b="1" dirty="0" smtClean="0">
              <a:solidFill>
                <a:srgbClr val="002060"/>
              </a:solidFill>
              <a:ea typeface="中國龍中粗圓"/>
              <a:cs typeface="中國龍中粗圓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en-US" altLang="ja-JP" sz="4400" b="1" dirty="0" smtClean="0">
                <a:solidFill>
                  <a:srgbClr val="002060"/>
                </a:solidFill>
                <a:ea typeface="中國龍中粗圓"/>
                <a:cs typeface="中國龍中粗圓"/>
              </a:rPr>
              <a:t>2.</a:t>
            </a:r>
            <a:r>
              <a:rPr lang="ja-JP" altLang="en-US" sz="4400" b="1" dirty="0" smtClean="0">
                <a:solidFill>
                  <a:srgbClr val="002060"/>
                </a:solidFill>
                <a:ea typeface="中國龍中粗圓"/>
                <a:cs typeface="中國龍中粗圓"/>
              </a:rPr>
              <a:t>猶</a:t>
            </a:r>
            <a:r>
              <a:rPr lang="ja-JP" altLang="en-US" sz="4400" b="1" dirty="0">
                <a:solidFill>
                  <a:srgbClr val="002060"/>
                </a:solidFill>
                <a:ea typeface="中國龍中粗圓"/>
                <a:cs typeface="中國龍中粗圓"/>
              </a:rPr>
              <a:t>太長</a:t>
            </a:r>
            <a:r>
              <a:rPr lang="ja-JP" altLang="en-US" sz="4400" b="1" dirty="0" smtClean="0">
                <a:solidFill>
                  <a:srgbClr val="002060"/>
                </a:solidFill>
                <a:ea typeface="中國龍中粗圓"/>
                <a:cs typeface="中國龍中粗圓"/>
              </a:rPr>
              <a:t>兄</a:t>
            </a:r>
            <a:r>
              <a:rPr lang="zh-TW" altLang="en-US" sz="4400" b="1" dirty="0">
                <a:solidFill>
                  <a:srgbClr val="002060"/>
                </a:solidFill>
                <a:ea typeface="中國龍中粗圓"/>
                <a:cs typeface="中國龍中粗圓"/>
              </a:rPr>
              <a:t>在</a:t>
            </a:r>
            <a:r>
              <a:rPr lang="en-US" altLang="zh-TW" sz="4400" b="1" dirty="0" err="1" smtClean="0">
                <a:solidFill>
                  <a:srgbClr val="002060"/>
                </a:solidFill>
                <a:ea typeface="中國龍中粗圓"/>
                <a:cs typeface="中國龍中粗圓"/>
              </a:rPr>
              <a:t>aliayh</a:t>
            </a:r>
            <a:r>
              <a:rPr lang="zh-TW" altLang="en-US" sz="4400" b="1" dirty="0" smtClean="0">
                <a:solidFill>
                  <a:srgbClr val="002060"/>
                </a:solidFill>
                <a:ea typeface="中國龍中粗圓"/>
                <a:cs typeface="中國龍中粗圓"/>
              </a:rPr>
              <a:t>回</a:t>
            </a:r>
            <a:r>
              <a:rPr lang="zh-TW" altLang="en-US" sz="4400" b="1" dirty="0">
                <a:solidFill>
                  <a:srgbClr val="002060"/>
                </a:solidFill>
                <a:ea typeface="中國龍中粗圓"/>
                <a:cs typeface="中國龍中粗圓"/>
              </a:rPr>
              <a:t>轉歸向神</a:t>
            </a:r>
          </a:p>
          <a:p>
            <a:pPr algn="ctr" eaLnBrk="1" hangingPunct="1">
              <a:buFont typeface="Arial" pitchFamily="34" charset="0"/>
              <a:buNone/>
            </a:pPr>
            <a:endParaRPr lang="en-US" altLang="ja-JP" sz="5400" b="1" dirty="0" smtClean="0">
              <a:solidFill>
                <a:srgbClr val="002060"/>
              </a:solidFill>
              <a:ea typeface="中國龍中粗圓"/>
              <a:cs typeface="中國龍中粗圓"/>
            </a:endParaRPr>
          </a:p>
          <a:p>
            <a:pPr algn="ctr" eaLnBrk="1" hangingPunct="1">
              <a:buFont typeface="Arial" pitchFamily="34" charset="0"/>
              <a:buNone/>
            </a:pPr>
            <a:endParaRPr lang="ja-JP" altLang="en-US" sz="5400" b="1" dirty="0">
              <a:solidFill>
                <a:srgbClr val="002060"/>
              </a:solidFill>
              <a:ea typeface="中國龍中粗圓"/>
              <a:cs typeface="中國龍中粗圓"/>
            </a:endParaRPr>
          </a:p>
        </p:txBody>
      </p:sp>
    </p:spTree>
    <p:extLst>
      <p:ext uri="{BB962C8B-B14F-4D97-AF65-F5344CB8AC3E}">
        <p14:creationId xmlns:p14="http://schemas.microsoft.com/office/powerpoint/2010/main" val="40831176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33400"/>
            <a:ext cx="8610600" cy="990600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>
              <a:defRPr/>
            </a:pPr>
            <a:r>
              <a:rPr lang="en-US" altLang="ja-JP" sz="3600" dirty="0" smtClean="0">
                <a:solidFill>
                  <a:srgbClr val="FFFF00"/>
                </a:solidFill>
                <a:effectLst/>
                <a:latin typeface="DFKai-SB" pitchFamily="65" charset="-120"/>
                <a:ea typeface="DFKai-SB" pitchFamily="65" charset="-120"/>
              </a:rPr>
              <a:t>‘</a:t>
            </a:r>
            <a:r>
              <a:rPr lang="en-US" altLang="ja-JP" sz="4000" dirty="0" smtClean="0">
                <a:solidFill>
                  <a:srgbClr val="FFFF00"/>
                </a:solidFill>
                <a:effectLst/>
                <a:latin typeface="DFKai-SB" pitchFamily="65" charset="-120"/>
                <a:ea typeface="DFKai-SB" pitchFamily="65" charset="-120"/>
              </a:rPr>
              <a:t>15</a:t>
            </a:r>
            <a:r>
              <a:rPr lang="ja-JP" altLang="en-US" sz="4000" dirty="0" smtClean="0">
                <a:solidFill>
                  <a:srgbClr val="FFFF00"/>
                </a:solidFill>
                <a:effectLst/>
                <a:latin typeface="DFKai-SB" pitchFamily="65" charset="-120"/>
                <a:ea typeface="DFKai-SB" pitchFamily="65" charset="-120"/>
              </a:rPr>
              <a:t>國會</a:t>
            </a:r>
            <a:r>
              <a:rPr lang="ja-JP" altLang="en-US" sz="4000" dirty="0" smtClean="0">
                <a:solidFill>
                  <a:srgbClr val="FFFF00"/>
                </a:solidFill>
                <a:effectLst/>
                <a:latin typeface="DFKai-SB" pitchFamily="65" charset="-120"/>
                <a:ea typeface="DFKai-SB" pitchFamily="65" charset="-120"/>
              </a:rPr>
              <a:t>效</a:t>
            </a:r>
            <a:r>
              <a:rPr lang="ja-JP" altLang="en-US" sz="4000" dirty="0">
                <a:solidFill>
                  <a:srgbClr val="FFFF00"/>
                </a:solidFill>
                <a:effectLst/>
                <a:latin typeface="DFKai-SB" pitchFamily="65" charset="-120"/>
                <a:ea typeface="DFKai-SB" pitchFamily="65" charset="-120"/>
              </a:rPr>
              <a:t>忠宣</a:t>
            </a:r>
            <a:r>
              <a:rPr lang="ja-JP" altLang="en-US" sz="4000" dirty="0" smtClean="0">
                <a:solidFill>
                  <a:srgbClr val="FFFF00"/>
                </a:solidFill>
                <a:effectLst/>
                <a:latin typeface="DFKai-SB" pitchFamily="65" charset="-120"/>
                <a:ea typeface="DFKai-SB" pitchFamily="65" charset="-120"/>
              </a:rPr>
              <a:t>誓</a:t>
            </a:r>
            <a:r>
              <a:rPr lang="en-US" altLang="ja-JP" sz="4000" dirty="0" smtClean="0">
                <a:solidFill>
                  <a:srgbClr val="FFFF00"/>
                </a:solidFill>
                <a:effectLst/>
                <a:latin typeface="DFKai-SB" pitchFamily="65" charset="-120"/>
                <a:ea typeface="DFKai-SB" pitchFamily="65" charset="-120"/>
              </a:rPr>
              <a:t>(</a:t>
            </a:r>
            <a:r>
              <a:rPr lang="en-US" altLang="zh-TW" sz="4000" dirty="0" smtClean="0">
                <a:solidFill>
                  <a:srgbClr val="FFFF00"/>
                </a:solidFill>
                <a:effectLst/>
                <a:latin typeface="DFKai-SB" pitchFamily="65" charset="-120"/>
                <a:ea typeface="DFKai-SB" pitchFamily="65" charset="-120"/>
              </a:rPr>
              <a:t>Pledge </a:t>
            </a:r>
            <a:r>
              <a:rPr lang="en-US" altLang="zh-TW" sz="4000" dirty="0">
                <a:solidFill>
                  <a:srgbClr val="FFFF00"/>
                </a:solidFill>
                <a:effectLst/>
                <a:latin typeface="DFKai-SB" pitchFamily="65" charset="-120"/>
                <a:ea typeface="DFKai-SB" pitchFamily="65" charset="-120"/>
              </a:rPr>
              <a:t>of </a:t>
            </a:r>
            <a:r>
              <a:rPr lang="en-US" altLang="zh-TW" sz="4000" dirty="0" smtClean="0">
                <a:solidFill>
                  <a:srgbClr val="FFFF00"/>
                </a:solidFill>
                <a:effectLst/>
                <a:latin typeface="DFKai-SB" pitchFamily="65" charset="-120"/>
                <a:ea typeface="DFKai-SB" pitchFamily="65" charset="-120"/>
              </a:rPr>
              <a:t>Allegiance)</a:t>
            </a:r>
            <a:endParaRPr lang="en-US" sz="4000" dirty="0">
              <a:effectLst/>
            </a:endParaRPr>
          </a:p>
        </p:txBody>
      </p:sp>
      <p:sp>
        <p:nvSpPr>
          <p:cNvPr id="50179" name="Subtitle 2"/>
          <p:cNvSpPr>
            <a:spLocks noGrp="1"/>
          </p:cNvSpPr>
          <p:nvPr>
            <p:ph type="subTitle" idx="1"/>
          </p:nvPr>
        </p:nvSpPr>
        <p:spPr>
          <a:xfrm>
            <a:off x="457200" y="1752600"/>
            <a:ext cx="8534400" cy="5105400"/>
          </a:xfrm>
        </p:spPr>
        <p:txBody>
          <a:bodyPr>
            <a:noAutofit/>
          </a:bodyPr>
          <a:lstStyle/>
          <a:p>
            <a:pPr algn="l"/>
            <a:r>
              <a:rPr lang="en-US" altLang="zh-TW" sz="1800" i="1" dirty="0">
                <a:latin typeface="DFKai-SB" pitchFamily="65" charset="-120"/>
                <a:ea typeface="DFKai-SB" pitchFamily="65" charset="-120"/>
                <a:hlinkClick r:id="rId3"/>
              </a:rPr>
              <a:t>http://</a:t>
            </a:r>
            <a:r>
              <a:rPr lang="en-US" altLang="zh-TW" sz="1800" i="1" dirty="0" smtClean="0">
                <a:latin typeface="DFKai-SB" pitchFamily="65" charset="-120"/>
                <a:ea typeface="DFKai-SB" pitchFamily="65" charset="-120"/>
                <a:hlinkClick r:id="rId3"/>
              </a:rPr>
              <a:t>cnsnews.com/news/article/terence-p-jeffrey/house-representatives-pledges-its-allegiance-one-nation-under-god</a:t>
            </a:r>
            <a:endParaRPr lang="en-US" altLang="zh-TW" sz="1800" i="1" dirty="0" smtClean="0">
              <a:latin typeface="DFKai-SB" pitchFamily="65" charset="-120"/>
              <a:ea typeface="DFKai-SB" pitchFamily="65" charset="-120"/>
            </a:endParaRPr>
          </a:p>
          <a:p>
            <a:pPr algn="l"/>
            <a:r>
              <a:rPr lang="en-US" altLang="zh-TW" b="1" dirty="0" smtClean="0">
                <a:latin typeface="DFKai-SB" pitchFamily="65" charset="-120"/>
                <a:ea typeface="DFKai-SB" pitchFamily="65" charset="-120"/>
              </a:rPr>
              <a:t>"</a:t>
            </a:r>
            <a:r>
              <a:rPr lang="en-US" altLang="zh-TW" b="1" dirty="0">
                <a:latin typeface="DFKai-SB" pitchFamily="65" charset="-120"/>
                <a:ea typeface="DFKai-SB" pitchFamily="65" charset="-120"/>
              </a:rPr>
              <a:t>I pledge allegiance to the flag of the United States of America, and to the Republic for which it stands, </a:t>
            </a:r>
            <a:r>
              <a:rPr lang="en-US" altLang="zh-TW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one nation under God</a:t>
            </a:r>
            <a:r>
              <a:rPr lang="en-US" altLang="zh-TW" b="1" dirty="0">
                <a:latin typeface="DFKai-SB" pitchFamily="65" charset="-120"/>
                <a:ea typeface="DFKai-SB" pitchFamily="65" charset="-120"/>
              </a:rPr>
              <a:t>, indivisible, with liberty and justice for all</a:t>
            </a:r>
            <a:r>
              <a:rPr lang="en-US" altLang="zh-TW" b="1" dirty="0" smtClean="0">
                <a:latin typeface="DFKai-SB" pitchFamily="65" charset="-120"/>
                <a:ea typeface="DFKai-SB" pitchFamily="65" charset="-120"/>
              </a:rPr>
              <a:t>.“</a:t>
            </a:r>
          </a:p>
          <a:p>
            <a:pPr algn="l"/>
            <a:r>
              <a:rPr lang="zh-TW" altLang="en-US" sz="4000" b="1" dirty="0">
                <a:latin typeface="DFKai-SB" pitchFamily="65" charset="-120"/>
                <a:ea typeface="DFKai-SB" pitchFamily="65" charset="-120"/>
              </a:rPr>
              <a:t>我謹宣誓效忠</a:t>
            </a:r>
            <a:r>
              <a:rPr lang="zh-TW" altLang="en-US" sz="4000" b="1" dirty="0" smtClean="0">
                <a:latin typeface="DFKai-SB" pitchFamily="65" charset="-120"/>
                <a:ea typeface="DFKai-SB" pitchFamily="65" charset="-120"/>
              </a:rPr>
              <a:t>美國</a:t>
            </a:r>
            <a:r>
              <a:rPr lang="zh-TW" altLang="en-US" sz="4000" b="1" dirty="0">
                <a:latin typeface="DFKai-SB" pitchFamily="65" charset="-120"/>
                <a:ea typeface="DFKai-SB" pitchFamily="65" charset="-120"/>
              </a:rPr>
              <a:t>國旗及效忠所代表之共和國，上帝之下，未可分裂之國度，自由平等全民皆享。</a:t>
            </a:r>
            <a:endParaRPr lang="en-US" altLang="zh-TW" sz="4000" b="1" dirty="0"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590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851648" cy="609600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sz="53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禱告</a:t>
            </a:r>
            <a:r>
              <a:rPr lang="en-US" altLang="zh-TW" sz="53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1</a:t>
            </a:r>
            <a:r>
              <a:rPr lang="en-US" altLang="zh-TW" sz="4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</a:t>
            </a:r>
            <a:endParaRPr lang="en-US" sz="4000" dirty="0"/>
          </a:p>
        </p:txBody>
      </p:sp>
      <p:sp>
        <p:nvSpPr>
          <p:cNvPr id="50179" name="Subtitle 2"/>
          <p:cNvSpPr>
            <a:spLocks noGrp="1"/>
          </p:cNvSpPr>
          <p:nvPr>
            <p:ph type="subTitle" idx="1"/>
          </p:nvPr>
        </p:nvSpPr>
        <p:spPr>
          <a:xfrm>
            <a:off x="228600" y="838200"/>
            <a:ext cx="8763000" cy="5105400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基於美國憲</a:t>
            </a:r>
            <a:r>
              <a:rPr lang="zh-TW" altLang="en-US" sz="4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法</a:t>
            </a:r>
            <a:r>
              <a:rPr lang="en-US" altLang="zh-TW" sz="4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興</a:t>
            </a:r>
            <a:r>
              <a:rPr lang="zh-TW" altLang="en-US" sz="4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起參議院介入美國主導的與伊朗的核會</a:t>
            </a:r>
            <a:r>
              <a:rPr lang="zh-TW" altLang="en-US" sz="4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談</a:t>
            </a:r>
            <a:r>
              <a:rPr lang="en-US" altLang="zh-TW" sz="4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.</a:t>
            </a:r>
            <a:r>
              <a:rPr lang="zh-TW" altLang="en-US" sz="4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奉</a:t>
            </a:r>
            <a:r>
              <a:rPr lang="zh-TW" altLang="en-US" sz="4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耶穌的</a:t>
            </a:r>
            <a:r>
              <a:rPr lang="zh-TW" altLang="en-US" sz="4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名</a:t>
            </a:r>
            <a:r>
              <a:rPr lang="en-US" altLang="zh-TW" sz="4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任</a:t>
            </a:r>
            <a:r>
              <a:rPr lang="zh-TW" altLang="en-US" sz="4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何容許伊朗秘密制造核彈的會</a:t>
            </a:r>
            <a:r>
              <a:rPr lang="zh-TW" altLang="en-US" sz="4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談</a:t>
            </a:r>
            <a:r>
              <a:rPr lang="en-US" altLang="zh-TW" sz="4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都</a:t>
            </a:r>
            <a:r>
              <a:rPr lang="zh-TW" altLang="en-US" sz="4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不許越過美國國會的防</a:t>
            </a:r>
            <a:r>
              <a:rPr lang="zh-TW" altLang="en-US" sz="4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線</a:t>
            </a:r>
            <a:endParaRPr lang="en-US" altLang="zh-TW" sz="4000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國會監督的权柄实施在政府之</a:t>
            </a:r>
            <a:r>
              <a:rPr lang="zh-TW" altLang="en-US" sz="4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上</a:t>
            </a:r>
            <a:r>
              <a:rPr lang="en-US" altLang="zh-TW" sz="4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:</a:t>
            </a:r>
            <a:r>
              <a:rPr lang="zh-CN" altLang="en-US" sz="4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美</a:t>
            </a:r>
            <a:r>
              <a:rPr lang="zh-CN" altLang="en-US" sz="4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国 </a:t>
            </a:r>
            <a:r>
              <a:rPr lang="en-US" altLang="zh-CN" sz="4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- </a:t>
            </a:r>
            <a:r>
              <a:rPr lang="zh-CN" altLang="en-US" sz="4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要</a:t>
            </a:r>
            <a:r>
              <a:rPr lang="zh-CN" altLang="en-US" sz="4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进入</a:t>
            </a:r>
            <a:r>
              <a:rPr lang="zh-CN" altLang="en-US" sz="4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你</a:t>
            </a:r>
            <a:r>
              <a:rPr lang="zh-CN" altLang="en-US" sz="4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的</a:t>
            </a:r>
            <a:r>
              <a:rPr lang="zh-CN" altLang="en-US" sz="4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呼</a:t>
            </a:r>
            <a:r>
              <a:rPr lang="zh-CN" altLang="en-US" sz="4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召中</a:t>
            </a:r>
            <a:r>
              <a:rPr lang="en-US" altLang="zh-CN" sz="4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CN" altLang="en-US" sz="4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再成</a:t>
            </a:r>
            <a:r>
              <a:rPr lang="zh-CN" altLang="en-US" sz="4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为以色列的祝</a:t>
            </a:r>
            <a:r>
              <a:rPr lang="zh-CN" altLang="en-US" sz="4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福</a:t>
            </a:r>
            <a:endParaRPr lang="en-US" altLang="zh-CN" sz="4000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pPr algn="l"/>
            <a:r>
              <a:rPr lang="zh-TW" altLang="en-US" sz="3200" i="1" dirty="0">
                <a:latin typeface="DFKai-SB" pitchFamily="65" charset="-120"/>
                <a:ea typeface="DFKai-SB" pitchFamily="65" charset="-120"/>
              </a:rPr>
              <a:t>創</a:t>
            </a:r>
            <a:r>
              <a:rPr lang="en-US" altLang="zh-TW" sz="3200" i="1" dirty="0" smtClean="0">
                <a:latin typeface="DFKai-SB" pitchFamily="65" charset="-120"/>
                <a:ea typeface="DFKai-SB" pitchFamily="65" charset="-120"/>
              </a:rPr>
              <a:t>12:3 </a:t>
            </a:r>
            <a:r>
              <a:rPr lang="zh-TW" altLang="en-US" sz="3200" i="1" dirty="0" smtClean="0">
                <a:latin typeface="DFKai-SB" pitchFamily="65" charset="-120"/>
                <a:ea typeface="DFKai-SB" pitchFamily="65" charset="-120"/>
              </a:rPr>
              <a:t>為你祝福的</a:t>
            </a:r>
            <a:r>
              <a:rPr lang="en-US" altLang="zh-TW" sz="3200" i="1" dirty="0" smtClean="0"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3200" i="1" dirty="0" smtClean="0">
                <a:latin typeface="DFKai-SB" pitchFamily="65" charset="-120"/>
                <a:ea typeface="DFKai-SB" pitchFamily="65" charset="-120"/>
              </a:rPr>
              <a:t>我必賜福與他</a:t>
            </a:r>
            <a:r>
              <a:rPr lang="en-US" altLang="zh-TW" sz="3200" i="1" dirty="0" smtClean="0">
                <a:latin typeface="DFKai-SB" pitchFamily="65" charset="-120"/>
                <a:ea typeface="DFKai-SB" pitchFamily="65" charset="-120"/>
              </a:rPr>
              <a:t>.</a:t>
            </a:r>
            <a:r>
              <a:rPr lang="zh-TW" altLang="en-US" sz="3200" i="1" dirty="0" smtClean="0">
                <a:latin typeface="DFKai-SB" pitchFamily="65" charset="-120"/>
                <a:ea typeface="DFKai-SB" pitchFamily="65" charset="-120"/>
              </a:rPr>
              <a:t>那咒詛你的</a:t>
            </a:r>
            <a:r>
              <a:rPr lang="en-US" altLang="zh-TW" sz="3200" i="1" dirty="0" smtClean="0"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3200" i="1" dirty="0" smtClean="0">
                <a:latin typeface="DFKai-SB" pitchFamily="65" charset="-120"/>
                <a:ea typeface="DFKai-SB" pitchFamily="65" charset="-120"/>
              </a:rPr>
              <a:t>我必咒詛他</a:t>
            </a:r>
            <a:r>
              <a:rPr lang="en-US" altLang="zh-TW" sz="3200" i="1" dirty="0" smtClean="0">
                <a:latin typeface="DFKai-SB" pitchFamily="65" charset="-120"/>
                <a:ea typeface="DFKai-SB" pitchFamily="65" charset="-120"/>
              </a:rPr>
              <a:t>.</a:t>
            </a:r>
            <a:r>
              <a:rPr lang="zh-TW" altLang="en-US" sz="3200" i="1" dirty="0" smtClean="0">
                <a:latin typeface="DFKai-SB" pitchFamily="65" charset="-120"/>
                <a:ea typeface="DFKai-SB" pitchFamily="65" charset="-120"/>
              </a:rPr>
              <a:t>地上的萬族都要因你得福</a:t>
            </a:r>
            <a:endParaRPr lang="en-US" altLang="zh-TW" sz="3200" i="1" dirty="0"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640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851648" cy="685800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44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禱告</a:t>
            </a:r>
            <a:r>
              <a:rPr lang="en-US" altLang="zh-TW" sz="44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2</a:t>
            </a:r>
            <a:endParaRPr lang="en-US" sz="4400" dirty="0"/>
          </a:p>
        </p:txBody>
      </p:sp>
      <p:sp>
        <p:nvSpPr>
          <p:cNvPr id="50179" name="Subtitle 2"/>
          <p:cNvSpPr>
            <a:spLocks noGrp="1"/>
          </p:cNvSpPr>
          <p:nvPr>
            <p:ph type="subTitle" idx="1"/>
          </p:nvPr>
        </p:nvSpPr>
        <p:spPr>
          <a:xfrm>
            <a:off x="0" y="914400"/>
            <a:ext cx="9067800" cy="5105400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感謝主將趕</a:t>
            </a:r>
            <a:r>
              <a:rPr lang="zh-TW" altLang="en-US" sz="4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散的民招聚回祖</a:t>
            </a:r>
            <a:r>
              <a:rPr lang="zh-TW" altLang="en-US" sz="4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國</a:t>
            </a:r>
            <a:endParaRPr lang="en-US" altLang="zh-TW" sz="4000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猶</a:t>
            </a:r>
            <a:r>
              <a:rPr lang="zh-TW" altLang="en-US" sz="4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太長兄</a:t>
            </a:r>
            <a:r>
              <a:rPr lang="zh-TW" altLang="en-US" sz="4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們在</a:t>
            </a:r>
            <a:r>
              <a:rPr lang="en-US" altLang="zh-TW" sz="4000" dirty="0" err="1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aliayh</a:t>
            </a:r>
            <a:r>
              <a:rPr lang="zh-TW" altLang="en-US" sz="4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回</a:t>
            </a:r>
            <a:r>
              <a:rPr lang="zh-TW" altLang="en-US" sz="4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轉歸向</a:t>
            </a:r>
            <a:r>
              <a:rPr lang="zh-TW" altLang="en-US" sz="4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神</a:t>
            </a:r>
            <a:r>
              <a:rPr lang="en-US" altLang="zh-TW" sz="4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.</a:t>
            </a:r>
            <a:r>
              <a:rPr lang="zh-CN" altLang="en-US" sz="4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日子将到</a:t>
            </a:r>
            <a:r>
              <a:rPr lang="en-US" altLang="zh-CN" sz="4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主</a:t>
            </a:r>
            <a:r>
              <a:rPr lang="zh-CN" altLang="en-US" sz="4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要兴起</a:t>
            </a:r>
            <a:r>
              <a:rPr lang="zh-TW" altLang="en-US" sz="4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猶太</a:t>
            </a:r>
            <a:r>
              <a:rPr lang="zh-CN" altLang="en-US" sz="4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国成大卫公义的</a:t>
            </a:r>
            <a:r>
              <a:rPr lang="zh-CN" altLang="en-US" sz="4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苗</a:t>
            </a:r>
            <a:r>
              <a:rPr lang="zh-CN" altLang="en-US" sz="4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裔</a:t>
            </a:r>
            <a:r>
              <a:rPr lang="en-US" altLang="zh-CN" sz="4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…</a:t>
            </a:r>
            <a:r>
              <a:rPr lang="zh-CN" altLang="en-US" sz="4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在他的日子</a:t>
            </a:r>
            <a:r>
              <a:rPr lang="en-US" altLang="zh-CN" sz="4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CN" altLang="en-US" sz="4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犹大必得救</a:t>
            </a:r>
            <a:r>
              <a:rPr lang="en-US" altLang="zh-CN" sz="4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CN" altLang="en-US" sz="4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以色列也安然居住</a:t>
            </a:r>
            <a:r>
              <a:rPr lang="en-US" altLang="zh-CN" sz="4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.</a:t>
            </a:r>
            <a:endParaRPr lang="en-US" altLang="zh-TW" sz="4000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pPr algn="l"/>
            <a:r>
              <a:rPr lang="zh-TW" altLang="en-US" sz="3600" i="1" dirty="0" smtClean="0">
                <a:latin typeface="DFKai-SB" pitchFamily="65" charset="-120"/>
                <a:ea typeface="DFKai-SB" pitchFamily="65" charset="-120"/>
              </a:rPr>
              <a:t>亞</a:t>
            </a:r>
            <a:r>
              <a:rPr lang="en-US" altLang="zh-TW" sz="3600" i="1" dirty="0" smtClean="0">
                <a:latin typeface="DFKai-SB" pitchFamily="65" charset="-120"/>
                <a:ea typeface="DFKai-SB" pitchFamily="65" charset="-120"/>
              </a:rPr>
              <a:t>8:7-8</a:t>
            </a:r>
            <a:r>
              <a:rPr lang="zh-TW" altLang="en-US" sz="3600" i="1" dirty="0" smtClean="0">
                <a:latin typeface="DFKai-SB" pitchFamily="65" charset="-120"/>
                <a:ea typeface="DFKai-SB" pitchFamily="65" charset="-120"/>
              </a:rPr>
              <a:t>我</a:t>
            </a:r>
            <a:r>
              <a:rPr lang="zh-TW" altLang="en-US" sz="3600" i="1" dirty="0">
                <a:latin typeface="DFKai-SB" pitchFamily="65" charset="-120"/>
                <a:ea typeface="DFKai-SB" pitchFamily="65" charset="-120"/>
              </a:rPr>
              <a:t>要從東方從西方救回我的民。我要領他們來，使他們住在耶路撒冷中。他們要作我的子民，我要作他們</a:t>
            </a:r>
            <a:r>
              <a:rPr lang="zh-TW" altLang="en-US" sz="3600" i="1" dirty="0" smtClean="0">
                <a:latin typeface="DFKai-SB" pitchFamily="65" charset="-120"/>
                <a:ea typeface="DFKai-SB" pitchFamily="65" charset="-120"/>
              </a:rPr>
              <a:t>的神</a:t>
            </a:r>
            <a:r>
              <a:rPr lang="zh-TW" altLang="en-US" sz="3600" i="1" dirty="0">
                <a:latin typeface="DFKai-SB" pitchFamily="65" charset="-120"/>
                <a:ea typeface="DFKai-SB" pitchFamily="65" charset="-120"/>
              </a:rPr>
              <a:t>，都憑誠實和公</a:t>
            </a:r>
            <a:r>
              <a:rPr lang="zh-TW" altLang="en-US" sz="3600" i="1" dirty="0" smtClean="0">
                <a:latin typeface="DFKai-SB" pitchFamily="65" charset="-120"/>
                <a:ea typeface="DFKai-SB" pitchFamily="65" charset="-120"/>
              </a:rPr>
              <a:t>義</a:t>
            </a:r>
            <a:endParaRPr lang="en-US" altLang="zh-TW" sz="3600" i="1" dirty="0" smtClean="0"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443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0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6" name="Picture 2" descr="http://juanmrivera.files.wordpress.com/2012/03/pray-for-the-peace-of-jerusalem_wide_t_n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446088" y="4419600"/>
            <a:ext cx="83058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en-US" altLang="ja-JP" sz="4400" b="1" dirty="0" smtClean="0">
                <a:solidFill>
                  <a:srgbClr val="FF0000"/>
                </a:solidFill>
                <a:ea typeface="中國龍中粗圓"/>
                <a:cs typeface="中國龍中粗圓"/>
              </a:rPr>
              <a:t>1. 2015</a:t>
            </a:r>
            <a:r>
              <a:rPr lang="ja-JP" altLang="en-US" sz="4400" b="1" dirty="0">
                <a:solidFill>
                  <a:srgbClr val="FF0000"/>
                </a:solidFill>
                <a:ea typeface="中國龍中粗圓"/>
                <a:cs typeface="中國龍中粗圓"/>
              </a:rPr>
              <a:t>年美國國</a:t>
            </a:r>
            <a:r>
              <a:rPr lang="ja-JP" altLang="en-US" sz="4400" b="1" dirty="0" smtClean="0">
                <a:solidFill>
                  <a:srgbClr val="FF0000"/>
                </a:solidFill>
                <a:ea typeface="中國龍中粗圓"/>
                <a:cs typeface="中國龍中粗圓"/>
              </a:rPr>
              <a:t>會</a:t>
            </a:r>
            <a:endParaRPr lang="en-US" altLang="ja-JP" sz="4400" b="1" dirty="0" smtClean="0">
              <a:solidFill>
                <a:srgbClr val="FF0000"/>
              </a:solidFill>
              <a:ea typeface="中國龍中粗圓"/>
              <a:cs typeface="中國龍中粗圓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en-US" altLang="ja-JP" sz="4400" b="1" dirty="0" smtClean="0">
                <a:solidFill>
                  <a:srgbClr val="002060"/>
                </a:solidFill>
                <a:ea typeface="中國龍中粗圓"/>
                <a:cs typeface="中國龍中粗圓"/>
              </a:rPr>
              <a:t>2.</a:t>
            </a:r>
            <a:r>
              <a:rPr lang="ja-JP" altLang="en-US" sz="4400" b="1" dirty="0" smtClean="0">
                <a:solidFill>
                  <a:srgbClr val="002060"/>
                </a:solidFill>
                <a:ea typeface="中國龍中粗圓"/>
                <a:cs typeface="中國龍中粗圓"/>
              </a:rPr>
              <a:t>猶</a:t>
            </a:r>
            <a:r>
              <a:rPr lang="ja-JP" altLang="en-US" sz="4400" b="1" dirty="0">
                <a:solidFill>
                  <a:srgbClr val="002060"/>
                </a:solidFill>
                <a:ea typeface="中國龍中粗圓"/>
                <a:cs typeface="中國龍中粗圓"/>
              </a:rPr>
              <a:t>太長</a:t>
            </a:r>
            <a:r>
              <a:rPr lang="ja-JP" altLang="en-US" sz="4400" b="1" dirty="0" smtClean="0">
                <a:solidFill>
                  <a:srgbClr val="002060"/>
                </a:solidFill>
                <a:ea typeface="中國龍中粗圓"/>
                <a:cs typeface="中國龍中粗圓"/>
              </a:rPr>
              <a:t>兄</a:t>
            </a:r>
            <a:r>
              <a:rPr lang="zh-TW" altLang="en-US" sz="4400" b="1" dirty="0">
                <a:solidFill>
                  <a:srgbClr val="002060"/>
                </a:solidFill>
                <a:ea typeface="中國龍中粗圓"/>
                <a:cs typeface="中國龍中粗圓"/>
              </a:rPr>
              <a:t>在</a:t>
            </a:r>
            <a:r>
              <a:rPr lang="en-US" altLang="zh-TW" sz="4400" b="1" dirty="0" err="1" smtClean="0">
                <a:solidFill>
                  <a:srgbClr val="002060"/>
                </a:solidFill>
                <a:ea typeface="中國龍中粗圓"/>
                <a:cs typeface="中國龍中粗圓"/>
              </a:rPr>
              <a:t>aliayh</a:t>
            </a:r>
            <a:r>
              <a:rPr lang="zh-TW" altLang="en-US" sz="4400" b="1" dirty="0" smtClean="0">
                <a:solidFill>
                  <a:srgbClr val="002060"/>
                </a:solidFill>
                <a:ea typeface="中國龍中粗圓"/>
                <a:cs typeface="中國龍中粗圓"/>
              </a:rPr>
              <a:t>回</a:t>
            </a:r>
            <a:r>
              <a:rPr lang="zh-TW" altLang="en-US" sz="4400" b="1" dirty="0">
                <a:solidFill>
                  <a:srgbClr val="002060"/>
                </a:solidFill>
                <a:ea typeface="中國龍中粗圓"/>
                <a:cs typeface="中國龍中粗圓"/>
              </a:rPr>
              <a:t>轉歸向神</a:t>
            </a:r>
          </a:p>
          <a:p>
            <a:pPr algn="ctr" eaLnBrk="1" hangingPunct="1">
              <a:buFont typeface="Arial" pitchFamily="34" charset="0"/>
              <a:buNone/>
            </a:pPr>
            <a:endParaRPr lang="en-US" altLang="ja-JP" sz="5400" b="1" dirty="0" smtClean="0">
              <a:solidFill>
                <a:srgbClr val="002060"/>
              </a:solidFill>
              <a:ea typeface="中國龍中粗圓"/>
              <a:cs typeface="中國龍中粗圓"/>
            </a:endParaRPr>
          </a:p>
          <a:p>
            <a:pPr algn="ctr" eaLnBrk="1" hangingPunct="1">
              <a:buFont typeface="Arial" pitchFamily="34" charset="0"/>
              <a:buNone/>
            </a:pPr>
            <a:endParaRPr lang="ja-JP" altLang="en-US" sz="5400" b="1" dirty="0">
              <a:solidFill>
                <a:srgbClr val="002060"/>
              </a:solidFill>
              <a:ea typeface="中國龍中粗圓"/>
              <a:cs typeface="中國龍中粗圓"/>
            </a:endParaRPr>
          </a:p>
        </p:txBody>
      </p:sp>
    </p:spTree>
    <p:extLst>
      <p:ext uri="{BB962C8B-B14F-4D97-AF65-F5344CB8AC3E}">
        <p14:creationId xmlns:p14="http://schemas.microsoft.com/office/powerpoint/2010/main" val="1439811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304800" y="228600"/>
            <a:ext cx="8763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 smtClean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為</a:t>
            </a:r>
            <a:r>
              <a:rPr lang="ja-JP" altLang="en-US" sz="4000" dirty="0" smtClean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美</a:t>
            </a:r>
            <a:r>
              <a:rPr lang="ja-JP" altLang="en-US" sz="4000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國</a:t>
            </a:r>
            <a:r>
              <a:rPr lang="zh-TW" altLang="en-US" sz="4000" dirty="0" smtClean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的</a:t>
            </a:r>
            <a:r>
              <a:rPr lang="zh-TW" altLang="en-US" sz="4000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禱告得到應</a:t>
            </a:r>
            <a:r>
              <a:rPr lang="zh-TW" altLang="en-US" sz="4000" dirty="0" smtClean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允</a:t>
            </a:r>
            <a:r>
              <a:rPr lang="en-US" altLang="zh-TW" sz="4000" dirty="0" smtClean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:</a:t>
            </a:r>
            <a:endParaRPr lang="zh-TW" altLang="en-US" sz="4000" dirty="0">
              <a:solidFill>
                <a:srgbClr val="FFFF00"/>
              </a:solidFill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TW" altLang="en-US" sz="4000" dirty="0" smtClean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美國</a:t>
            </a:r>
            <a:r>
              <a:rPr lang="en-US" altLang="zh-TW" sz="4000" dirty="0" smtClean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12/30/2014</a:t>
            </a:r>
            <a:r>
              <a:rPr lang="zh-TW" altLang="en-US" sz="4000" dirty="0" smtClean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做</a:t>
            </a:r>
            <a:r>
              <a:rPr lang="zh-TW" altLang="en-US" sz="4000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了對的</a:t>
            </a:r>
            <a:r>
              <a:rPr lang="zh-TW" altLang="en-US" sz="4000" dirty="0" smtClean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事</a:t>
            </a:r>
            <a:endParaRPr lang="en-US" altLang="ja-JP" sz="4000" b="1" dirty="0">
              <a:solidFill>
                <a:srgbClr val="FFFF00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52400" y="1542871"/>
            <a:ext cx="8763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zh-TW" altLang="en-US" sz="3600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聯合國安理會</a:t>
            </a:r>
            <a:r>
              <a:rPr lang="en-US" altLang="zh-TW" sz="3600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12</a:t>
            </a:r>
            <a:r>
              <a:rPr lang="zh-TW" altLang="en-US" sz="3600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月</a:t>
            </a:r>
            <a:r>
              <a:rPr lang="en-US" altLang="zh-TW" sz="3600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30</a:t>
            </a:r>
            <a:r>
              <a:rPr lang="zh-TW" altLang="en-US" sz="3600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日在美國反對下</a:t>
            </a:r>
            <a:r>
              <a:rPr lang="en-US" altLang="zh-TW" sz="3600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,</a:t>
            </a:r>
            <a:r>
              <a:rPr lang="zh-TW" altLang="en-US" sz="3600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以一票之差未通過承認巴勒斯坦國家地位決議</a:t>
            </a:r>
            <a:r>
              <a:rPr lang="en-US" altLang="zh-TW" sz="3200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 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26644"/>
            <a:ext cx="7467600" cy="464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5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304800" y="228600"/>
            <a:ext cx="8763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伊</a:t>
            </a:r>
            <a:r>
              <a:rPr lang="zh-TW" altLang="en-US" sz="4000" b="1" dirty="0" smtClean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朗領</a:t>
            </a:r>
            <a:r>
              <a:rPr lang="zh-TW" altLang="en-US" sz="40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導</a:t>
            </a:r>
            <a:r>
              <a:rPr lang="zh-TW" altLang="en-US" sz="4000" b="1" dirty="0" smtClean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者咒</a:t>
            </a:r>
            <a:r>
              <a:rPr lang="zh-TW" altLang="en-US" sz="4000" b="1" dirty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詛神的國及其百姓</a:t>
            </a:r>
            <a:endParaRPr lang="en-US" altLang="ja-JP" sz="4000" b="1" dirty="0">
              <a:solidFill>
                <a:srgbClr val="FFFF00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52400" y="914400"/>
            <a:ext cx="8915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zh-TW" sz="3200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11/2014</a:t>
            </a:r>
            <a:r>
              <a:rPr lang="zh-TW" altLang="en-US" sz="3200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伊</a:t>
            </a:r>
            <a:r>
              <a:rPr lang="zh-TW" altLang="en-US" sz="32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朗</a:t>
            </a:r>
            <a:r>
              <a:rPr lang="zh-TW" altLang="en-US" sz="3200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在核能談判獲</a:t>
            </a:r>
            <a:r>
              <a:rPr lang="zh-TW" altLang="en-US" sz="32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勝</a:t>
            </a:r>
            <a:r>
              <a:rPr lang="zh-TW" altLang="en-US" sz="3200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，可</a:t>
            </a:r>
            <a:r>
              <a:rPr lang="zh-TW" altLang="en-US" sz="32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再拖延</a:t>
            </a:r>
            <a:r>
              <a:rPr lang="en-US" altLang="zh-TW" sz="32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7</a:t>
            </a:r>
            <a:r>
              <a:rPr lang="zh-TW" altLang="en-US" sz="32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個月，這將使伊朗更接近發展出核子彈和洲際彈道飛</a:t>
            </a:r>
            <a:r>
              <a:rPr lang="zh-TW" altLang="en-US" sz="3200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彈</a:t>
            </a:r>
            <a:endParaRPr lang="en-US" altLang="zh-TW" sz="3200" dirty="0" smtClean="0">
              <a:solidFill>
                <a:schemeClr val="bg1"/>
              </a:solidFill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44405"/>
            <a:ext cx="8229600" cy="491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5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76727"/>
            <a:ext cx="8991600" cy="617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4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0"/>
            <a:ext cx="7266709" cy="396240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3581399"/>
            <a:ext cx="9074728" cy="200676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82" y="5562600"/>
            <a:ext cx="7751618" cy="125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0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76200"/>
            <a:ext cx="8970818" cy="229299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" y="2369189"/>
            <a:ext cx="9116291" cy="2816725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5" y="5233815"/>
            <a:ext cx="9109364" cy="785985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" y="6069459"/>
            <a:ext cx="9116291" cy="78854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4635" y="3352800"/>
            <a:ext cx="8956965" cy="6858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6200" y="6096000"/>
            <a:ext cx="8956965" cy="6858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0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0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6" name="Picture 2" descr="http://juanmrivera.files.wordpress.com/2012/03/pray-for-the-peace-of-jerusalem_wide_t_n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446088" y="4419600"/>
            <a:ext cx="83058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en-US" altLang="ja-JP" sz="4400" b="1" dirty="0" smtClean="0">
                <a:solidFill>
                  <a:srgbClr val="002060"/>
                </a:solidFill>
                <a:ea typeface="中國龍中粗圓"/>
                <a:cs typeface="中國龍中粗圓"/>
              </a:rPr>
              <a:t>1. 2015</a:t>
            </a:r>
            <a:r>
              <a:rPr lang="ja-JP" altLang="en-US" sz="4400" b="1" dirty="0">
                <a:solidFill>
                  <a:srgbClr val="002060"/>
                </a:solidFill>
                <a:ea typeface="中國龍中粗圓"/>
                <a:cs typeface="中國龍中粗圓"/>
              </a:rPr>
              <a:t>年美國國</a:t>
            </a:r>
            <a:r>
              <a:rPr lang="ja-JP" altLang="en-US" sz="4400" b="1" dirty="0" smtClean="0">
                <a:solidFill>
                  <a:srgbClr val="002060"/>
                </a:solidFill>
                <a:ea typeface="中國龍中粗圓"/>
                <a:cs typeface="中國龍中粗圓"/>
              </a:rPr>
              <a:t>會</a:t>
            </a:r>
            <a:endParaRPr lang="en-US" altLang="ja-JP" sz="4400" b="1" dirty="0" smtClean="0">
              <a:solidFill>
                <a:srgbClr val="002060"/>
              </a:solidFill>
              <a:ea typeface="中國龍中粗圓"/>
              <a:cs typeface="中國龍中粗圓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en-US" altLang="ja-JP" sz="4400" b="1" dirty="0" smtClean="0">
                <a:solidFill>
                  <a:srgbClr val="FF0000"/>
                </a:solidFill>
                <a:ea typeface="中國龍中粗圓"/>
                <a:cs typeface="中國龍中粗圓"/>
              </a:rPr>
              <a:t>2.</a:t>
            </a:r>
            <a:r>
              <a:rPr lang="ja-JP" altLang="en-US" sz="4400" b="1" dirty="0" smtClean="0">
                <a:solidFill>
                  <a:srgbClr val="FF0000"/>
                </a:solidFill>
                <a:ea typeface="中國龍中粗圓"/>
                <a:cs typeface="中國龍中粗圓"/>
              </a:rPr>
              <a:t>猶</a:t>
            </a:r>
            <a:r>
              <a:rPr lang="ja-JP" altLang="en-US" sz="4400" b="1" dirty="0">
                <a:solidFill>
                  <a:srgbClr val="FF0000"/>
                </a:solidFill>
                <a:ea typeface="中國龍中粗圓"/>
                <a:cs typeface="中國龍中粗圓"/>
              </a:rPr>
              <a:t>太長</a:t>
            </a:r>
            <a:r>
              <a:rPr lang="ja-JP" altLang="en-US" sz="4400" b="1" dirty="0" smtClean="0">
                <a:solidFill>
                  <a:srgbClr val="FF0000"/>
                </a:solidFill>
                <a:ea typeface="中國龍中粗圓"/>
                <a:cs typeface="中國龍中粗圓"/>
              </a:rPr>
              <a:t>兄</a:t>
            </a:r>
            <a:r>
              <a:rPr lang="zh-TW" altLang="en-US" sz="4400" b="1" dirty="0">
                <a:solidFill>
                  <a:srgbClr val="FF0000"/>
                </a:solidFill>
                <a:ea typeface="中國龍中粗圓"/>
                <a:cs typeface="中國龍中粗圓"/>
              </a:rPr>
              <a:t>在</a:t>
            </a:r>
            <a:r>
              <a:rPr lang="en-US" altLang="zh-TW" sz="4400" b="1" dirty="0" err="1" smtClean="0">
                <a:solidFill>
                  <a:srgbClr val="FF0000"/>
                </a:solidFill>
                <a:ea typeface="中國龍中粗圓"/>
                <a:cs typeface="中國龍中粗圓"/>
              </a:rPr>
              <a:t>aliayh</a:t>
            </a:r>
            <a:r>
              <a:rPr lang="zh-TW" altLang="en-US" sz="4400" b="1" dirty="0" smtClean="0">
                <a:solidFill>
                  <a:srgbClr val="FF0000"/>
                </a:solidFill>
                <a:ea typeface="中國龍中粗圓"/>
                <a:cs typeface="中國龍中粗圓"/>
              </a:rPr>
              <a:t>回</a:t>
            </a:r>
            <a:r>
              <a:rPr lang="zh-TW" altLang="en-US" sz="4400" b="1" dirty="0">
                <a:solidFill>
                  <a:srgbClr val="FF0000"/>
                </a:solidFill>
                <a:ea typeface="中國龍中粗圓"/>
                <a:cs typeface="中國龍中粗圓"/>
              </a:rPr>
              <a:t>轉歸向神</a:t>
            </a:r>
          </a:p>
          <a:p>
            <a:pPr algn="ctr" eaLnBrk="1" hangingPunct="1">
              <a:buFont typeface="Arial" pitchFamily="34" charset="0"/>
              <a:buNone/>
            </a:pPr>
            <a:endParaRPr lang="en-US" altLang="ja-JP" sz="5400" b="1" dirty="0" smtClean="0">
              <a:solidFill>
                <a:srgbClr val="002060"/>
              </a:solidFill>
              <a:ea typeface="中國龍中粗圓"/>
              <a:cs typeface="中國龍中粗圓"/>
            </a:endParaRPr>
          </a:p>
          <a:p>
            <a:pPr algn="ctr" eaLnBrk="1" hangingPunct="1">
              <a:buFont typeface="Arial" pitchFamily="34" charset="0"/>
              <a:buNone/>
            </a:pPr>
            <a:endParaRPr lang="ja-JP" altLang="en-US" sz="5400" b="1" dirty="0">
              <a:solidFill>
                <a:srgbClr val="002060"/>
              </a:solidFill>
              <a:ea typeface="中國龍中粗圓"/>
              <a:cs typeface="中國龍中粗圓"/>
            </a:endParaRPr>
          </a:p>
        </p:txBody>
      </p:sp>
    </p:spTree>
    <p:extLst>
      <p:ext uri="{BB962C8B-B14F-4D97-AF65-F5344CB8AC3E}">
        <p14:creationId xmlns:p14="http://schemas.microsoft.com/office/powerpoint/2010/main" val="1439811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9pPr>
          </a:lstStyle>
          <a:p>
            <a:pPr eaLnBrk="1" hangingPunct="1"/>
            <a:fld id="{51F88454-A09B-431C-B77A-2B27EA4BCABE}" type="slidenum">
              <a:rPr lang="en-US" smtClean="0">
                <a:solidFill>
                  <a:srgbClr val="D1EAEE"/>
                </a:solidFill>
              </a:rPr>
              <a:pPr eaLnBrk="1" hangingPunct="1"/>
              <a:t>9</a:t>
            </a:fld>
            <a:endParaRPr lang="en-US" smtClean="0">
              <a:solidFill>
                <a:srgbClr val="D1EAE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219200"/>
            <a:ext cx="8839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4400" dirty="0" smtClean="0"/>
              <a:t>歐盟</a:t>
            </a:r>
            <a:r>
              <a:rPr lang="zh-TW" altLang="en-US" sz="4400" dirty="0"/>
              <a:t>基本權利機</a:t>
            </a:r>
            <a:r>
              <a:rPr lang="zh-TW" altLang="en-US" sz="4400" dirty="0" smtClean="0"/>
              <a:t>構調查</a:t>
            </a:r>
            <a:r>
              <a:rPr lang="en-US" altLang="zh-TW" sz="4400" dirty="0"/>
              <a:t>:</a:t>
            </a:r>
            <a:r>
              <a:rPr lang="zh-TW" altLang="en-US" sz="4400" dirty="0" smtClean="0"/>
              <a:t>因</a:t>
            </a:r>
            <a:r>
              <a:rPr lang="zh-TW" altLang="en-US" sz="4400" dirty="0"/>
              <a:t>為反猶太主</a:t>
            </a:r>
            <a:r>
              <a:rPr lang="zh-TW" altLang="en-US" sz="4400" dirty="0" smtClean="0"/>
              <a:t>義</a:t>
            </a:r>
            <a:r>
              <a:rPr lang="en-US" altLang="zh-TW" sz="4400" dirty="0" smtClean="0"/>
              <a:t>,</a:t>
            </a:r>
            <a:r>
              <a:rPr lang="zh-TW" altLang="en-US" sz="4400" dirty="0" smtClean="0"/>
              <a:t>歐洲猶</a:t>
            </a:r>
            <a:r>
              <a:rPr lang="zh-TW" altLang="en-US" sz="4400" dirty="0"/>
              <a:t>太</a:t>
            </a:r>
            <a:r>
              <a:rPr lang="zh-TW" altLang="en-US" sz="4400" dirty="0" smtClean="0"/>
              <a:t>人三</a:t>
            </a:r>
            <a:r>
              <a:rPr lang="zh-TW" altLang="en-US" sz="4400" dirty="0"/>
              <a:t>分之</a:t>
            </a:r>
            <a:r>
              <a:rPr lang="zh-TW" altLang="en-US" sz="4400" dirty="0" smtClean="0"/>
              <a:t>一考</a:t>
            </a:r>
            <a:r>
              <a:rPr lang="zh-TW" altLang="en-US" sz="4400" dirty="0"/>
              <a:t>慮移</a:t>
            </a:r>
            <a:r>
              <a:rPr lang="zh-TW" altLang="en-US" sz="4400" dirty="0" smtClean="0"/>
              <a:t>民</a:t>
            </a:r>
            <a:endParaRPr lang="en-US" altLang="zh-TW" sz="4400" dirty="0" smtClean="0"/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n-US" altLang="zh-TW" sz="4400" dirty="0" smtClean="0"/>
              <a:t>‘14</a:t>
            </a:r>
            <a:r>
              <a:rPr lang="zh-TW" altLang="en-US" sz="4400" dirty="0" smtClean="0"/>
              <a:t>烏</a:t>
            </a:r>
            <a:r>
              <a:rPr lang="zh-TW" altLang="en-US" sz="4400" dirty="0"/>
              <a:t>克蘭回</a:t>
            </a:r>
            <a:r>
              <a:rPr lang="zh-TW" altLang="en-US" sz="4400" dirty="0" smtClean="0"/>
              <a:t>歸</a:t>
            </a:r>
            <a:r>
              <a:rPr lang="en-US" altLang="zh-TW" sz="4400" dirty="0" smtClean="0"/>
              <a:t>+400%</a:t>
            </a:r>
            <a:endParaRPr lang="en-US" altLang="zh-TW" sz="4400" dirty="0"/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n-US" altLang="zh-TW" sz="4400" dirty="0" smtClean="0"/>
              <a:t>‘14</a:t>
            </a:r>
            <a:r>
              <a:rPr lang="zh-TW" altLang="en-US" sz="4400" dirty="0" smtClean="0"/>
              <a:t>法國回歸</a:t>
            </a:r>
            <a:r>
              <a:rPr lang="en-US" altLang="zh-TW" sz="4400" dirty="0" smtClean="0"/>
              <a:t>+190%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endParaRPr lang="en-US" altLang="zh-TW" sz="4400" dirty="0" smtClean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en-US" sz="4400" dirty="0" smtClean="0">
                <a:solidFill>
                  <a:srgbClr val="FFFF00"/>
                </a:solidFill>
              </a:rPr>
              <a:t>彌</a:t>
            </a:r>
            <a:r>
              <a:rPr lang="zh-TW" altLang="en-US" sz="4400" dirty="0">
                <a:solidFill>
                  <a:srgbClr val="FFFF00"/>
                </a:solidFill>
              </a:rPr>
              <a:t>賽亞猶太</a:t>
            </a:r>
            <a:r>
              <a:rPr lang="zh-TW" altLang="en-US" sz="4400" dirty="0" smtClean="0">
                <a:solidFill>
                  <a:srgbClr val="FFFF00"/>
                </a:solidFill>
              </a:rPr>
              <a:t>教在以</a:t>
            </a:r>
            <a:r>
              <a:rPr lang="zh-TW" altLang="en-US" sz="4400" dirty="0">
                <a:solidFill>
                  <a:srgbClr val="FFFF00"/>
                </a:solidFill>
              </a:rPr>
              <a:t>色列快速成長</a:t>
            </a:r>
            <a:endParaRPr lang="en-US" altLang="zh-TW" sz="4400" dirty="0" smtClean="0">
              <a:solidFill>
                <a:srgbClr val="FFFF00"/>
              </a:solidFill>
            </a:endParaRPr>
          </a:p>
          <a:p>
            <a:endParaRPr lang="en-US" altLang="zh-TW" sz="4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21632" y="312003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>
                <a:solidFill>
                  <a:srgbClr val="FFFF00"/>
                </a:solidFill>
              </a:rPr>
              <a:t>為</a:t>
            </a:r>
            <a:r>
              <a:rPr lang="en-US" altLang="zh-TW" sz="4800" dirty="0" err="1" smtClean="0">
                <a:solidFill>
                  <a:srgbClr val="FFFF00"/>
                </a:solidFill>
              </a:rPr>
              <a:t>aliyah</a:t>
            </a:r>
            <a:r>
              <a:rPr lang="zh-TW" altLang="en-US" sz="4800" dirty="0" smtClean="0">
                <a:solidFill>
                  <a:srgbClr val="FFFF00"/>
                </a:solidFill>
              </a:rPr>
              <a:t>的</a:t>
            </a:r>
            <a:r>
              <a:rPr lang="zh-TW" altLang="en-US" sz="4800" dirty="0">
                <a:solidFill>
                  <a:srgbClr val="FFFF00"/>
                </a:solidFill>
              </a:rPr>
              <a:t>禱</a:t>
            </a:r>
            <a:r>
              <a:rPr lang="zh-TW" altLang="en-US" sz="4800" dirty="0" smtClean="0">
                <a:solidFill>
                  <a:srgbClr val="FFFF00"/>
                </a:solidFill>
              </a:rPr>
              <a:t>告得到應</a:t>
            </a:r>
            <a:r>
              <a:rPr lang="zh-TW" altLang="en-US" sz="4800" dirty="0">
                <a:solidFill>
                  <a:srgbClr val="FFFF00"/>
                </a:solidFill>
              </a:rPr>
              <a:t>允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46335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P101983113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2DFA65F-26BB-44BF-9A10-7A68F7D9FC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TP101983113_template</Template>
  <TotalTime>4016</TotalTime>
  <Words>641</Words>
  <Application>Microsoft Office PowerPoint</Application>
  <PresentationFormat>On-screen Show (4:3)</PresentationFormat>
  <Paragraphs>41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TP101983113_template</vt:lpstr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‘15國會效忠宣誓(Pledge of Allegiance)</vt:lpstr>
      <vt:lpstr>禱告1 </vt:lpstr>
      <vt:lpstr>禱告 2</vt:lpstr>
    </vt:vector>
  </TitlesOfParts>
  <Company>Genentech,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GenenUser</dc:creator>
  <cp:lastModifiedBy>Wang, Wen-jung Michael</cp:lastModifiedBy>
  <cp:revision>893</cp:revision>
  <dcterms:created xsi:type="dcterms:W3CDTF">2012-02-03T05:05:17Z</dcterms:created>
  <dcterms:modified xsi:type="dcterms:W3CDTF">2015-01-08T06:50:20Z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TC019831149991</vt:lpwstr>
  </property>
</Properties>
</file>