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6FEB-C393-4799-B41A-FED0780A5FBF}" type="datetimeFigureOut">
              <a:rPr lang="en-US" smtClean="0"/>
              <a:t>3/28/2015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355A-5DF0-4777-9DBC-BB2CDA5BD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由於陽曆和陰曆的長度不一致，猶太節期在陽曆上的日子會每年變動。</a:t>
            </a:r>
            <a:endParaRPr lang="en-US" altLang="zh-TW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3C082E27-6982-46D7-9DAA-5FE1CD85D3C2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183CA9-1B40-4A37-8D38-13751977D4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DD658-2C19-4D25-9F5B-3E8494C2A89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57361-A2D7-4BB0-842D-CEED7D0D850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276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F27257-E180-436A-B87C-2D49E89E355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DCE35-AD1A-4A1E-B8B2-7315117A2EA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ED4EA-6DA9-4FB2-81E1-5A2D453638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43344-95B5-4107-B8F7-6633214ED8B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9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4324E-653D-44B9-B71C-15BCF4173DE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FBD127-E3E0-4163-A6E6-949122F037B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0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C94D8-DA38-467A-82D1-F6E80699FBC1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2F758FD-5AA8-4F00-B663-0AC3F3251C6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2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B0836-BB53-4033-B43A-61F3CA3E6A67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F644-7386-45EF-A27D-3456077A65D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9A063-A460-4AE0-8D1D-033241C13E8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68681-FB7F-4A39-8C74-290FF2543CC5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C20DF3-177E-42E1-B1ED-55F440A2F07B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09735-6B41-41CF-AED0-2F0705E603A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2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062C7-07DE-4F10-80B2-DF8F525F06F6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C1182-0128-48EB-A174-AB56EF7387F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6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DDC79-CEBF-4A4C-A198-CCD94C26C474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5056C-427F-49B1-91D2-70BAB5E7DC0F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FBF579-8113-4292-BD5D-BB8BF14B0163}" type="datetime1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4B524-625B-4915-8CC8-4DCE87B1E404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5AEF6F-1E87-4CF6-9DF9-C6655865E021}" type="datetime1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3/28/2015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338B4-BC97-44CA-97C5-E78E93BBCB9D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Constantia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60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5105400"/>
            <a:ext cx="8305800" cy="914400"/>
          </a:xfrm>
          <a:solidFill>
            <a:srgbClr val="000066"/>
          </a:solidFill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逾越節期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為基督徒對猶太人所犯的罪悔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改</a:t>
            </a:r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zh-TW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猶太人回轉歸向神</a:t>
            </a:r>
            <a:endParaRPr lang="en-US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0" y="2057400"/>
            <a:ext cx="3352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/>
              <a:t>Mar 29, 2015</a:t>
            </a:r>
            <a:endParaRPr lang="en-US" sz="44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34" y="242762"/>
            <a:ext cx="4054366" cy="4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4" y="0"/>
            <a:ext cx="8533246" cy="68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47625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約珥書</a:t>
            </a: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1143000"/>
            <a:ext cx="8534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3:15 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日月昏暗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、星宿無光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16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耶和華必從錫安吼叫、從耶路撒冷發聲．天地就震動．耶和華卻要作他百姓的避難所、作以色列人的保障。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19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埃及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必然荒涼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都因向猶大人所行的強暴、又因在本地流無辜人的血。</a:t>
            </a:r>
            <a:endParaRPr lang="en-US" altLang="zh-TW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02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  <a:cs typeface="Arial" charset="0"/>
              </a:rPr>
              <a:t>Ref: The Pulse, WND.com (forwarded by Pastor David Huang)</a:t>
            </a:r>
          </a:p>
        </p:txBody>
      </p:sp>
    </p:spTree>
    <p:extLst>
      <p:ext uri="{BB962C8B-B14F-4D97-AF65-F5344CB8AC3E}">
        <p14:creationId xmlns:p14="http://schemas.microsoft.com/office/powerpoint/2010/main" val="5810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4572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US, Israel &amp; Tetrads</a:t>
            </a:r>
            <a:endParaRPr lang="zh-TW" alt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1066800"/>
            <a:ext cx="85344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Tetrads 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都在猶太節期發生：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1493-1494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：</a:t>
            </a: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Spanish Inquisition 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結束，猶太人哥倫布發現新大陸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(↑US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)</a:t>
            </a:r>
            <a:endParaRPr lang="zh-TW" altLang="en-US" sz="36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1949-1950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： 以色列建國戰爭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(US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+/Russia+)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，發現死海古卷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1967-1968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：六日戰爭，阿拉伯五國聯軍攻打以色列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(US+)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，收復耶路撒冷、猶大與撒瑪麗亞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2014-2015</a:t>
            </a:r>
            <a:r>
              <a:rPr lang="zh-TW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  <a:sym typeface="Wingdings" panose="05000000000000000000" pitchFamily="2" charset="2"/>
              </a:rPr>
              <a:t> 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  <a:sym typeface="Wingdings" panose="05000000000000000000" pitchFamily="2" charset="2"/>
              </a:rPr>
              <a:t>(US-?)</a:t>
            </a:r>
            <a:endParaRPr lang="zh-TW" altLang="en-US" sz="36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048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US, Israel &amp; Tetrads (cont.)</a:t>
            </a:r>
            <a:endParaRPr lang="zh-TW" alt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943600" cy="22860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4211019"/>
            <a:ext cx="7245927" cy="2646981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65981"/>
            <a:ext cx="7086600" cy="19250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515"/>
            <a:ext cx="3477111" cy="6096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05400"/>
            <a:ext cx="8153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663714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約珥書</a:t>
            </a: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1419285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2:27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你們必知道我是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在以色列中間</a:t>
            </a: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endParaRPr lang="zh-TW" altLang="en-US" sz="36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28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以後、我要將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我的靈澆灌凡有血氣的．你們的兒女要說豫言．你們的老年人要作異夢．少年人要見異象</a:t>
            </a:r>
            <a:r>
              <a:rPr lang="en-US" altLang="zh-TW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29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在那些日子、我要將我的靈澆灌我的僕人和使女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30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在天上地下、我要顯出奇事</a:t>
            </a: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31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日頭要變爲黑暗、月亮要變爲血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、這都在耶和華大而可畏的日子未到以前</a:t>
            </a:r>
          </a:p>
        </p:txBody>
      </p:sp>
    </p:spTree>
    <p:extLst>
      <p:ext uri="{BB962C8B-B14F-4D97-AF65-F5344CB8AC3E}">
        <p14:creationId xmlns:p14="http://schemas.microsoft.com/office/powerpoint/2010/main" val="20425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358914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以西結</a:t>
            </a: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36:</a:t>
            </a: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1155442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22</a:t>
            </a:r>
            <a:r>
              <a:rPr lang="zh-TW" altLang="en-US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以色列家阿、我行這事不是爲你們、乃是爲我的聖名</a:t>
            </a:r>
            <a:r>
              <a:rPr lang="en-US" altLang="zh-TW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…23</a:t>
            </a:r>
            <a:r>
              <a:rPr lang="zh-TW" altLang="en-US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我要使我的大名顯爲聖．</a:t>
            </a:r>
            <a:r>
              <a:rPr lang="zh-TW" altLang="en-US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這名在列國中已被褻瀆</a:t>
            </a:r>
            <a:r>
              <a:rPr lang="en-US" altLang="zh-TW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r>
              <a:rPr lang="zh-TW" altLang="en-US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我在他們眼前、在你們身上顯爲聖的時候、他們就知道我是耶和華</a:t>
            </a:r>
            <a:r>
              <a:rPr lang="zh-TW" altLang="en-US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．這是主耶和華說的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24</a:t>
            </a:r>
            <a:r>
              <a:rPr lang="zh-TW" altLang="en-US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我必</a:t>
            </a:r>
            <a:r>
              <a:rPr lang="zh-TW" altLang="en-US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從各國收取你們</a:t>
            </a:r>
            <a:r>
              <a:rPr lang="en-US" altLang="zh-TW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endParaRPr lang="zh-TW" altLang="en-US" sz="32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25…</a:t>
            </a:r>
            <a:r>
              <a:rPr lang="zh-TW" altLang="en-US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我要潔淨你們、使你們脫離一切的汚穢、棄掉一切的偶像</a:t>
            </a:r>
            <a:r>
              <a:rPr lang="en-US" altLang="zh-TW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26</a:t>
            </a:r>
            <a:r>
              <a:rPr lang="zh-TW" altLang="en-US" sz="32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我也要賜給你們一個新心、將新靈放在你們裏面．又從你們的肉體中除掉石心、賜給你們肉心</a:t>
            </a:r>
            <a:r>
              <a:rPr lang="zh-TW" altLang="en-US" sz="32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496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79242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約珥書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3:2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我要聚集萬民、帶他們下到約沙法谷．在那裏施行審判、因爲</a:t>
            </a:r>
            <a:r>
              <a:rPr lang="zh-TW" altLang="en-US" sz="40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他們將我的百姓、就是我的產業以色列、分散在列國中．又分取我的地土．</a:t>
            </a:r>
          </a:p>
        </p:txBody>
      </p:sp>
      <p:sp>
        <p:nvSpPr>
          <p:cNvPr id="4" name="Rectangle 3"/>
          <p:cNvSpPr/>
          <p:nvPr/>
        </p:nvSpPr>
        <p:spPr>
          <a:xfrm>
            <a:off x="3774344" y="449759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禱告</a:t>
            </a:r>
            <a:r>
              <a:rPr lang="en-US" altLang="zh-TW" sz="4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</a:t>
            </a:r>
            <a:endParaRPr lang="en-US" altLang="zh-CN" sz="44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80772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為基督徒對猶太人所犯的罪悔改</a:t>
            </a:r>
            <a:r>
              <a:rPr lang="en-US" altLang="zh-TW" sz="2800" dirty="0">
                <a:solidFill>
                  <a:prstClr val="white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Spanish Inquisition, Crusade, Anti-Semitism , &amp; Obama Declares War on Israel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路加</a:t>
            </a:r>
            <a:r>
              <a:rPr lang="en-US" altLang="ja-JP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23:34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父阿、赦免他們．因爲他們所作的、他們不曉得</a:t>
            </a:r>
            <a:endParaRPr lang="en-US" altLang="zh-TW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神震动逆轉歐巴馬政府凡為攻擊以色列的法令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敵擋任何土地交換的事</a:t>
            </a:r>
            <a:endParaRPr lang="en-US" altLang="zh-TW" sz="4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4344" y="30480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禱告</a:t>
            </a:r>
            <a:r>
              <a:rPr lang="en-US" altLang="zh-TW" sz="44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1</a:t>
            </a:r>
            <a:endParaRPr lang="en-US" altLang="zh-CN" sz="44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55442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珥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28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我要將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我的靈澆灌凡有血氣的．你們的兒女要說豫言．你們的老年人要作異夢．少年人要見異象</a:t>
            </a:r>
            <a:r>
              <a:rPr lang="en-US" altLang="zh-TW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29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在那些日子、我要將我的靈澆灌我的僕人和使女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30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在天上地下、我要顯出奇事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31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日頭要變爲黑暗、月亮要變爲血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、這都在耶和華大而可畏的日子未到以前</a:t>
            </a:r>
          </a:p>
        </p:txBody>
      </p:sp>
      <p:sp>
        <p:nvSpPr>
          <p:cNvPr id="4" name="Rectangle 3"/>
          <p:cNvSpPr/>
          <p:nvPr/>
        </p:nvSpPr>
        <p:spPr>
          <a:xfrm>
            <a:off x="811996" y="373559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禱告</a:t>
            </a:r>
            <a:r>
              <a:rPr lang="en-US" altLang="zh-TW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2:</a:t>
            </a:r>
            <a:r>
              <a:rPr lang="zh-TW" altLang="en-US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以色列家許多的人得救</a:t>
            </a:r>
            <a:endParaRPr lang="en-US" altLang="zh-CN" sz="4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14710"/>
            <a:ext cx="8077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你們就要活了 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- 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我們正處於歷史上一個關鍵性的時刻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,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為聖靈將釋放有史以來最大的澆灌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,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以色列民能回轉歸向神代禱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4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36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itchFamily="34" charset="0"/>
              </a:rPr>
              <a:t>珥</a:t>
            </a:r>
            <a:r>
              <a:rPr lang="en-US" altLang="zh-TW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28</a:t>
            </a:r>
            <a:r>
              <a:rPr lang="zh-TW" altLang="en-US" sz="36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我要將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我的靈澆灌凡有血氣的．你們的兒女要說豫言．你們的老年人要作異夢．少年人要見異象</a:t>
            </a:r>
            <a:r>
              <a:rPr lang="en-US" altLang="zh-TW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29</a:t>
            </a:r>
            <a:r>
              <a:rPr lang="zh-TW" altLang="en-US" sz="36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在那些日子、我要將我的靈澆灌我的僕人和使女</a:t>
            </a:r>
            <a:endParaRPr lang="zh-TW" altLang="en-US" sz="36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996" y="297359"/>
            <a:ext cx="75200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禱告</a:t>
            </a:r>
            <a:r>
              <a:rPr lang="en-US" altLang="zh-TW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2:</a:t>
            </a:r>
            <a:r>
              <a:rPr lang="zh-TW" altLang="en-US" sz="4400" dirty="0">
                <a:solidFill>
                  <a:prstClr val="white"/>
                </a:solidFill>
                <a:latin typeface="DFKai-SB" pitchFamily="65" charset="-120"/>
                <a:ea typeface="DFKai-SB" pitchFamily="65" charset="-120"/>
                <a:cs typeface="Arial" charset="0"/>
              </a:rPr>
              <a:t>以色列家許多的人得救</a:t>
            </a:r>
            <a:endParaRPr lang="en-US" altLang="zh-CN" sz="44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077913" y="482025"/>
            <a:ext cx="6846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b="1" dirty="0">
                <a:solidFill>
                  <a:prstClr val="white"/>
                </a:solidFill>
                <a:latin typeface="Arial" charset="0"/>
                <a:cs typeface="Arial" charset="0"/>
              </a:rPr>
              <a:t>猶太人慶祝逾越節的晚餐稱為</a:t>
            </a:r>
            <a:r>
              <a:rPr lang="en-US" altLang="zh-TW" sz="32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seder</a:t>
            </a:r>
            <a:endParaRPr lang="en-US" sz="32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1974"/>
            <a:ext cx="7813530" cy="505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ＭＳ Ｐゴシック" pitchFamily="-107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7841B08-4D76-4CC3-BB67-F3AFB4F0CA26}" type="slidenum">
              <a:rPr lang="en-US" sz="10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smtClea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09600" y="727293"/>
            <a:ext cx="8001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 sz="3200" dirty="0" smtClean="0">
              <a:solidFill>
                <a:prstClr val="white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商店開始禁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止販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賣含酵食物</a:t>
            </a:r>
            <a:endParaRPr lang="en-US" altLang="zh-TW" sz="40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40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春季大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掃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除除酵（</a:t>
            </a:r>
            <a:r>
              <a:rPr lang="en-US" altLang="zh-TW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old 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leaven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40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TW" sz="40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預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備逾越節晚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餐</a:t>
            </a:r>
            <a:r>
              <a:rPr lang="en-US" altLang="zh-TW" sz="4000" dirty="0" err="1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seder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物品</a:t>
            </a:r>
            <a:endParaRPr lang="en-US" altLang="zh-TW" sz="4000" dirty="0" smtClean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120015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希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伯來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文</a:t>
            </a:r>
            <a:r>
              <a:rPr lang="en-US" altLang="zh-TW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Seder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命令」（</a:t>
            </a:r>
            <a:r>
              <a:rPr lang="en-US" altLang="zh-TW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order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）他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們領</a:t>
            </a:r>
            <a:r>
              <a:rPr lang="zh-TW" altLang="en-US" sz="4000" dirty="0" smtClean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受命令每</a:t>
            </a:r>
            <a:r>
              <a:rPr lang="zh-TW" altLang="en-US" sz="4000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年要在這節日來記念神的恩典</a:t>
            </a:r>
            <a:endParaRPr lang="zh-CN" altLang="en-US" sz="4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295400" y="4572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4000" b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猶太家庭逾越節的慶祝方式</a:t>
            </a:r>
            <a:endParaRPr lang="en-US" sz="4000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476250"/>
            <a:ext cx="8077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壓制下釋放</a:t>
            </a: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:</a:t>
            </a: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猶太會堂在逾越節</a:t>
            </a: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/</a:t>
            </a: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除酵節週的安息日會讀以西結書</a:t>
            </a:r>
            <a:r>
              <a:rPr lang="en-US" altLang="zh-TW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37</a:t>
            </a: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章</a:t>
            </a: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85800" y="1759327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4…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在平原的骸骨甚多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,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而且極其枯乾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「你向這些骸骨發預言說：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『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枯乾的骸骨啊，要聽耶和華的話！ 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5 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我必使氣息進入你們裏面，你們就要活了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6 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我必給你們加上筋，使你們長肉，又將皮遮蔽你們，使氣息進入你們裏面，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你們就要活了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』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9526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/>
            <a:fld id="{FED82E3D-03E8-4D7F-827F-27F1612EF5DA}" type="slidenum">
              <a:rPr lang="en-US" smtClean="0">
                <a:solidFill>
                  <a:srgbClr val="D1EAEE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D1EAEE"/>
              </a:solidFill>
            </a:endParaRPr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55511"/>
              </p:ext>
            </p:extLst>
          </p:nvPr>
        </p:nvGraphicFramePr>
        <p:xfrm>
          <a:off x="258763" y="1905000"/>
          <a:ext cx="9053512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5622706" imgH="1744851" progId="Word.Document.8">
                  <p:embed/>
                </p:oleObj>
              </mc:Choice>
              <mc:Fallback>
                <p:oleObj name="Document" r:id="rId4" imgW="5622706" imgH="17448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1905000"/>
                        <a:ext cx="9053512" cy="281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3581399" y="1524000"/>
            <a:ext cx="1371601" cy="533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但是近幾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年這</a:t>
            </a:r>
            <a:r>
              <a:rPr lang="zh-TW" altLang="en-US" sz="3600" dirty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幾個節期越靠越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近</a:t>
            </a:r>
            <a:r>
              <a:rPr lang="en-US" altLang="zh-TW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</a:t>
            </a:r>
            <a:r>
              <a:rPr lang="zh-TW" altLang="en-US" sz="3600" dirty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今年就如耶穌當年一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樣</a:t>
            </a:r>
            <a:r>
              <a:rPr lang="en-US" altLang="zh-TW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這</a:t>
            </a:r>
            <a:r>
              <a:rPr lang="zh-TW" altLang="en-US" sz="3600" dirty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幾個節期重</a:t>
            </a:r>
            <a:r>
              <a:rPr lang="zh-TW" altLang="en-US" sz="3600" dirty="0" smtClean="0">
                <a:solidFill>
                  <a:srgbClr val="FF99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疊</a:t>
            </a:r>
            <a:endParaRPr lang="en-US" sz="3600" dirty="0">
              <a:solidFill>
                <a:srgbClr val="FF99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03074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基督徒紀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念受難日與復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活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節</a:t>
            </a:r>
            <a:r>
              <a:rPr lang="en-US" altLang="zh-TW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人守逾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越節與初熟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節</a:t>
            </a:r>
            <a:r>
              <a:rPr lang="en-US" altLang="zh-TW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.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曆法不同兩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個日</a:t>
            </a:r>
            <a:r>
              <a:rPr lang="zh-TW" altLang="en-US" sz="3600" dirty="0" smtClean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子很</a:t>
            </a:r>
            <a:r>
              <a:rPr lang="zh-TW" altLang="en-US" sz="3600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難重疊</a:t>
            </a:r>
            <a:endParaRPr lang="en-US" sz="3600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>
            <a:off x="304800" y="2590799"/>
            <a:ext cx="6324600" cy="12954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" y="4191000"/>
            <a:ext cx="6324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" y="2283691"/>
            <a:ext cx="60198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7218" cy="5555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762000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Arial" charset="0"/>
                <a:cs typeface="Arial" charset="0"/>
              </a:rPr>
              <a:t>Never happened before in history (Mar 20, 2015)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white"/>
                </a:solidFill>
                <a:latin typeface="Arial" charset="0"/>
                <a:cs typeface="Arial" charset="0"/>
              </a:rPr>
              <a:t>Solar Eclipse  = Spring Equinox = Nissan 1</a:t>
            </a:r>
            <a:r>
              <a:rPr lang="en-US" sz="28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st</a:t>
            </a:r>
            <a:r>
              <a:rPr lang="en-US" sz="28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7514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  <a:cs typeface="Arial" charset="0"/>
              </a:rPr>
              <a:t>Ref: The Pulse, WND.com (forwarded by Pastor David Huang)</a:t>
            </a:r>
          </a:p>
        </p:txBody>
      </p:sp>
    </p:spTree>
    <p:extLst>
      <p:ext uri="{BB962C8B-B14F-4D97-AF65-F5344CB8AC3E}">
        <p14:creationId xmlns:p14="http://schemas.microsoft.com/office/powerpoint/2010/main" val="34627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47625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約珥書</a:t>
            </a:r>
            <a:endParaRPr lang="en-US" sz="4000" b="1" dirty="0">
              <a:solidFill>
                <a:srgbClr val="FFFF00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04800" y="1143000"/>
            <a:ext cx="8534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3:15 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日月昏暗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、星宿無光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16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耶和華必從錫安吼叫、從耶路撒冷發聲．天地就震動．耶和華卻要作他百姓的避難所、作以色列人的保障。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19</a:t>
            </a:r>
            <a:r>
              <a:rPr lang="zh-TW" altLang="en-US" sz="4000" i="1" dirty="0">
                <a:solidFill>
                  <a:srgbClr val="FFFF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埃及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必然荒涼</a:t>
            </a:r>
            <a:r>
              <a:rPr lang="en-US" altLang="zh-TW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…</a:t>
            </a:r>
            <a:r>
              <a:rPr lang="zh-TW" altLang="en-US" sz="4000" i="1" dirty="0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都因向猶大人所行的強暴、又因在本地流無辜人的血。</a:t>
            </a:r>
            <a:endParaRPr lang="en-US" altLang="zh-TW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4000" i="1" dirty="0">
              <a:solidFill>
                <a:prstClr val="white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02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white"/>
                </a:solidFill>
                <a:latin typeface="Arial" charset="0"/>
                <a:cs typeface="Arial" charset="0"/>
              </a:rPr>
              <a:t>Ref: The Pulse, WND.com (forwarded by Pastor David Huang)</a:t>
            </a:r>
          </a:p>
        </p:txBody>
      </p:sp>
    </p:spTree>
    <p:extLst>
      <p:ext uri="{BB962C8B-B14F-4D97-AF65-F5344CB8AC3E}">
        <p14:creationId xmlns:p14="http://schemas.microsoft.com/office/powerpoint/2010/main" val="21566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77259"/>
            <a:ext cx="7391400" cy="6659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018" y="11971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dirty="0">
                <a:solidFill>
                  <a:srgbClr val="FFFF00"/>
                </a:solidFill>
                <a:latin typeface="Arial" charset="0"/>
                <a:cs typeface="Arial" charset="0"/>
              </a:rPr>
              <a:t>日蝕</a:t>
            </a:r>
            <a:endParaRPr lang="en-US" sz="4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8834" y="32443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prstClr val="white"/>
                </a:solidFill>
                <a:latin typeface="Arial" charset="0"/>
                <a:cs typeface="Arial" charset="0"/>
              </a:rPr>
              <a:t>日蝕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" y="-1186588"/>
            <a:ext cx="9140463" cy="59109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" y="4625421"/>
            <a:ext cx="9140463" cy="2211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4872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Oslo Accords 1993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1448</Words>
  <Application>Microsoft Office PowerPoint</Application>
  <PresentationFormat>On-screen Show (4:3)</PresentationFormat>
  <Paragraphs>69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Apex</vt:lpstr>
      <vt:lpstr>Document</vt:lpstr>
      <vt:lpstr>逾越節期2, 為基督徒對猶太人所犯的罪悔改 &amp; 猶太人回轉歸向神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Abbott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逾越節期2, 為基督徒對猶太人所犯的罪悔改, &amp; 猶太人回轉歸向神</dc:title>
  <dc:creator>Wang, Wen-Jung Michael</dc:creator>
  <cp:lastModifiedBy>Wang, Wen-Jung Michael</cp:lastModifiedBy>
  <cp:revision>11</cp:revision>
  <dcterms:created xsi:type="dcterms:W3CDTF">2015-03-26T03:09:02Z</dcterms:created>
  <dcterms:modified xsi:type="dcterms:W3CDTF">2015-03-29T03:08:01Z</dcterms:modified>
</cp:coreProperties>
</file>