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  <p:sldMasterId id="2147484188" r:id="rId2"/>
    <p:sldMasterId id="2147484200" r:id="rId3"/>
  </p:sldMasterIdLst>
  <p:notesMasterIdLst>
    <p:notesMasterId r:id="rId36"/>
  </p:notesMasterIdLst>
  <p:handoutMasterIdLst>
    <p:handoutMasterId r:id="rId37"/>
  </p:handoutMasterIdLst>
  <p:sldIdLst>
    <p:sldId id="560" r:id="rId4"/>
    <p:sldId id="601" r:id="rId5"/>
    <p:sldId id="583" r:id="rId6"/>
    <p:sldId id="569" r:id="rId7"/>
    <p:sldId id="581" r:id="rId8"/>
    <p:sldId id="588" r:id="rId9"/>
    <p:sldId id="591" r:id="rId10"/>
    <p:sldId id="589" r:id="rId11"/>
    <p:sldId id="586" r:id="rId12"/>
    <p:sldId id="587" r:id="rId13"/>
    <p:sldId id="593" r:id="rId14"/>
    <p:sldId id="594" r:id="rId15"/>
    <p:sldId id="597" r:id="rId16"/>
    <p:sldId id="576" r:id="rId17"/>
    <p:sldId id="585" r:id="rId18"/>
    <p:sldId id="596" r:id="rId19"/>
    <p:sldId id="599" r:id="rId20"/>
    <p:sldId id="577" r:id="rId21"/>
    <p:sldId id="578" r:id="rId22"/>
    <p:sldId id="579" r:id="rId23"/>
    <p:sldId id="600" r:id="rId24"/>
    <p:sldId id="580" r:id="rId25"/>
    <p:sldId id="598" r:id="rId26"/>
    <p:sldId id="582" r:id="rId27"/>
    <p:sldId id="568" r:id="rId28"/>
    <p:sldId id="556" r:id="rId29"/>
    <p:sldId id="558" r:id="rId30"/>
    <p:sldId id="557" r:id="rId31"/>
    <p:sldId id="603" r:id="rId32"/>
    <p:sldId id="602" r:id="rId33"/>
    <p:sldId id="562" r:id="rId34"/>
    <p:sldId id="561" r:id="rId3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88632" autoAdjust="0"/>
  </p:normalViewPr>
  <p:slideViewPr>
    <p:cSldViewPr>
      <p:cViewPr varScale="1">
        <p:scale>
          <a:sx n="67" d="100"/>
          <a:sy n="67" d="100"/>
        </p:scale>
        <p:origin x="-20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67AB55E-02F2-4179-AB5B-F331F03F7FAA}" type="datetimeFigureOut">
              <a:rPr lang="en-US"/>
              <a:pPr>
                <a:defRPr/>
              </a:pPr>
              <a:t>12/9/15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B4A6E9C-9E5D-44C4-B092-32138E9A5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29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1BBB72B-BC74-4EE0-8239-982887897987}" type="datetimeFigureOut">
              <a:rPr lang="en-US"/>
              <a:pPr>
                <a:defRPr/>
              </a:pPr>
              <a:t>12/9/15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14" tIns="46708" rIns="93414" bIns="4670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414" tIns="46708" rIns="93414" bIns="4670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wrap="square" lIns="93414" tIns="46708" rIns="93414" bIns="4670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7183CA9-1B40-4A37-8D38-13751977D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9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976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2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46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07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97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183CA9-1B40-4A37-8D38-13751977D4A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1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9DD658-2C19-4D25-9F5B-3E8494C2A893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57361-A2D7-4BB0-842D-CEED7D0D85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F27257-E180-436A-B87C-2D49E89E3551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DCE35-AD1A-4A1E-B8B2-7315117A2E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FED4EA-6DA9-4FB2-81E1-5A2D453638C1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43344-95B5-4107-B8F7-6633214ED8B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AD56-8A76-460C-B866-2759C6A932C7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3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9FF9A-2927-4D68-ADCF-91D70A47B230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2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9ABF2-0C32-4E2E-A1CD-5E982AA54AF7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4974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D9411-007A-41E0-BC99-BF8A675504F8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59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5D4DD-360C-4A42-B93F-D7C6E19DE1C9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75035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93CE8-96AE-44F8-A42B-36843D1B00D6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63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7629-930E-41DC-B34E-7F65A1617AEC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37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1B3A2-A1D7-4AEE-A29F-3D3F40D5FB56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6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44324E-653D-44B9-B71C-15BCF4173DE6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FBD127-E3E0-4163-A6E6-949122F037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47C4E-6B3C-4D73-A6E9-9E1CEC7D52D3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02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CB8E-B8A4-4B24-B93F-5B74F2FD69AC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07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EDDB0-F691-4AB2-A746-ED386DB24BBB}" type="datetime1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12/9/15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37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00 w 5184"/>
                  <a:gd name="T3" fmla="*/ 3159 h 3159"/>
                  <a:gd name="T4" fmla="*/ 5200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8 w 556"/>
                  <a:gd name="T5" fmla="*/ 3159 h 3159"/>
                  <a:gd name="T6" fmla="*/ 558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2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2 w 251"/>
                <a:gd name="T7" fmla="*/ 12 h 12"/>
                <a:gd name="T8" fmla="*/ 252 w 251"/>
                <a:gd name="T9" fmla="*/ 0 h 12"/>
                <a:gd name="T10" fmla="*/ 252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mtClean="0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351 w 251"/>
                <a:gd name="T5" fmla="*/ 12 h 12"/>
                <a:gd name="T6" fmla="*/ 3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mtClean="0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Rectangle 37"/>
          <p:cNvSpPr>
            <a:spLocks noChangeArrowheads="1"/>
          </p:cNvSpPr>
          <p:nvPr userDrawn="1"/>
        </p:nvSpPr>
        <p:spPr bwMode="auto">
          <a:xfrm>
            <a:off x="227013" y="214313"/>
            <a:ext cx="8683625" cy="928687"/>
          </a:xfrm>
          <a:prstGeom prst="rect">
            <a:avLst/>
          </a:prstGeom>
          <a:solidFill>
            <a:srgbClr val="8081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808180"/>
              </a:solidFill>
              <a:latin typeface="Times" pitchFamily="18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19" name="Rectangle 39"/>
          <p:cNvSpPr>
            <a:spLocks noChangeArrowheads="1"/>
          </p:cNvSpPr>
          <p:nvPr userDrawn="1"/>
        </p:nvSpPr>
        <p:spPr bwMode="auto">
          <a:xfrm>
            <a:off x="7239000" y="214313"/>
            <a:ext cx="1671638" cy="928687"/>
          </a:xfrm>
          <a:prstGeom prst="rect">
            <a:avLst/>
          </a:prstGeom>
          <a:solidFill>
            <a:srgbClr val="8CD5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FFFFFF"/>
              </a:solidFill>
              <a:latin typeface="Times" pitchFamily="18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20" name="Rectangle 42"/>
          <p:cNvSpPr>
            <a:spLocks noChangeArrowheads="1"/>
          </p:cNvSpPr>
          <p:nvPr userDrawn="1"/>
        </p:nvSpPr>
        <p:spPr bwMode="auto">
          <a:xfrm>
            <a:off x="2578100" y="6629400"/>
            <a:ext cx="6337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/>
            <a:r>
              <a:rPr lang="en-US" sz="800" smtClean="0">
                <a:solidFill>
                  <a:srgbClr val="808180"/>
                </a:solidFill>
                <a:latin typeface="Arial" charset="0"/>
                <a:ea typeface="ＭＳ Ｐゴシック" pitchFamily="-107" charset="-128"/>
                <a:cs typeface="Arial"/>
                <a:sym typeface="Arial"/>
              </a:rPr>
              <a:t>FRCC Israel H&amp;B</a:t>
            </a:r>
          </a:p>
        </p:txBody>
      </p:sp>
      <p:sp>
        <p:nvSpPr>
          <p:cNvPr id="9115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115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E96DFC-7C5A-4264-A961-B9E720055DB3}" type="datetime1">
              <a:rPr lang="en-US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C248AF1-AA91-4327-8AB5-09F0046256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44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1879-73CC-4031-8B05-EC896776E9F4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5715-6257-45B0-BAFB-3234F7CC89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78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BA65-B9DB-4A85-BB2A-952F191E754B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A1C91-BE15-4E1A-805B-3A2CBD33BB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92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DBF0-6062-4704-BA5D-6EA3E2371B21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44002-0114-49AC-8D87-AB0E2735C8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0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0E83-062A-46CB-A83A-1AD7C20D8031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3D5E2-98A2-4669-AAC4-792A10B068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67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D5A67-014E-4448-9F8F-34F9459F033A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3B35-F897-49C6-B1AC-3AE788178A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487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45331-FF49-4C4C-B596-1C50E07E6345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3DF75-D454-498E-BF75-55A697FBE0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0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AC94D8-DA38-467A-82D1-F6E80699FBC1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62F758FD-5AA8-4F00-B663-0AC3F3251C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AC341-DFEA-47DE-A2E8-6BED344FBA51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F24D5-3308-463F-8004-FB5CFB2755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49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595E9-E278-4F2A-B691-B43542A7020C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B691-4963-43E4-B459-69016BE16D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232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91BA3-8E91-4699-BCF3-7E183002373F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790A0-56F1-4617-BC9B-66E7C7B789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94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39713-05A3-4A30-AD92-9A32A3408F22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14EDF-FAD6-429F-99D8-D35E773286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BB0836-BB53-4033-B43A-61F3CA3E6A67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33F644-7386-45EF-A27D-3456077A65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9A063-A460-4AE0-8D1D-033241C13E83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68681-FB7F-4A39-8C74-290FF2543C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C20DF3-177E-42E1-B1ED-55F440A2F07B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09735-6B41-41CF-AED0-2F0705E603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5062C7-07DE-4F10-80B2-DF8F525F06F6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C1182-0128-48EB-A174-AB56EF738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DDC79-CEBF-4A4C-A198-CCD94C26C474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65056C-427F-49B1-91D2-70BAB5E7D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FBF579-8113-4292-BD5D-BB8BF14B0163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4B524-625B-4915-8CC8-4DCE87B1E4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75AEF6F-1E87-4CF6-9DF9-C6655865E021}" type="datetime1">
              <a:rPr lang="en-US" smtClean="0"/>
              <a:pPr>
                <a:defRPr/>
              </a:pPr>
              <a:t>12/9/15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22338B4-BC97-44CA-97C5-E78E93BBCB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9C6D86C-593D-4150-AC48-C995EAC312BF}" type="datetime1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12/9/15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  <a:latin typeface="Franklin Gothic Book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0A22E">
                  <a:shade val="75000"/>
                </a:srgbClr>
              </a:solidFill>
              <a:latin typeface="Franklin Gothic Book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6639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00 w 5184"/>
                <a:gd name="T3" fmla="*/ 3159 h 3159"/>
                <a:gd name="T4" fmla="*/ 5200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mtClean="0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endParaRPr>
            </a:p>
          </p:txBody>
        </p:sp>
        <p:sp>
          <p:nvSpPr>
            <p:cNvPr id="103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8 w 556"/>
                <a:gd name="T5" fmla="*/ 3159 h 3159"/>
                <a:gd name="T6" fmla="*/ 558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mtClean="0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endParaRPr>
            </a:p>
          </p:txBody>
        </p:sp>
        <p:grpSp>
          <p:nvGrpSpPr>
            <p:cNvPr id="103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3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39 w 4724"/>
                  <a:gd name="T7" fmla="*/ 12 h 12"/>
                  <a:gd name="T8" fmla="*/ 4739 w 4724"/>
                  <a:gd name="T9" fmla="*/ 0 h 12"/>
                  <a:gd name="T10" fmla="*/ 473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9012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351 w 251"/>
                  <a:gd name="T5" fmla="*/ 12 h 12"/>
                  <a:gd name="T6" fmla="*/ 3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2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2 w 251"/>
                  <a:gd name="T7" fmla="*/ 12 h 12"/>
                  <a:gd name="T8" fmla="*/ 252 w 251"/>
                  <a:gd name="T9" fmla="*/ 0 h 12"/>
                  <a:gd name="T10" fmla="*/ 252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mtClean="0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  <p:sp>
            <p:nvSpPr>
              <p:cNvPr id="9012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solidFill>
                    <a:srgbClr val="FFFFFF"/>
                  </a:solidFill>
                  <a:latin typeface="Tahoma" charset="0"/>
                  <a:ea typeface="ＭＳ Ｐゴシック" pitchFamily="-107" charset="-128"/>
                  <a:cs typeface="Arial"/>
                  <a:sym typeface="Arial"/>
                </a:endParaRPr>
              </a:p>
            </p:txBody>
          </p:sp>
        </p:grpSp>
      </p:grpSp>
      <p:sp>
        <p:nvSpPr>
          <p:cNvPr id="901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01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012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859C9B8-55CE-420F-86C3-4C4872C2CDE2}" type="datetime1">
              <a:rPr lang="en-US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rPr>
              <a:pPr>
                <a:defRPr/>
              </a:pPr>
              <a:t>12/9/15</a:t>
            </a:fld>
            <a:endParaRPr lang="en-US">
              <a:solidFill>
                <a:srgbClr val="FFFFFF"/>
              </a:solidFill>
              <a:latin typeface="Tahoma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9013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Tahoma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9013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DEE6957-7347-4F38-9B19-0131E6319937}" type="slidenum">
              <a:rPr lang="en-US">
                <a:solidFill>
                  <a:srgbClr val="FFFFFF"/>
                </a:solidFill>
                <a:latin typeface="Tahoma" charset="0"/>
                <a:ea typeface="ＭＳ Ｐゴシック" pitchFamily="-107" charset="-128"/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Tahoma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1032" name="Rectangle 37"/>
          <p:cNvSpPr>
            <a:spLocks noChangeArrowheads="1"/>
          </p:cNvSpPr>
          <p:nvPr userDrawn="1"/>
        </p:nvSpPr>
        <p:spPr bwMode="auto">
          <a:xfrm>
            <a:off x="227013" y="214313"/>
            <a:ext cx="8683625" cy="928687"/>
          </a:xfrm>
          <a:prstGeom prst="rect">
            <a:avLst/>
          </a:prstGeom>
          <a:solidFill>
            <a:srgbClr val="8081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808180"/>
              </a:solidFill>
              <a:latin typeface="Times" pitchFamily="18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1033" name="Rectangle 39"/>
          <p:cNvSpPr>
            <a:spLocks noChangeArrowheads="1"/>
          </p:cNvSpPr>
          <p:nvPr userDrawn="1"/>
        </p:nvSpPr>
        <p:spPr bwMode="auto">
          <a:xfrm>
            <a:off x="7239000" y="214313"/>
            <a:ext cx="1671638" cy="928687"/>
          </a:xfrm>
          <a:prstGeom prst="rect">
            <a:avLst/>
          </a:prstGeom>
          <a:solidFill>
            <a:srgbClr val="8CD5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 smtClean="0">
              <a:solidFill>
                <a:srgbClr val="FFFFFF"/>
              </a:solidFill>
              <a:latin typeface="Times" pitchFamily="18" charset="0"/>
              <a:ea typeface="ＭＳ Ｐゴシック" pitchFamily="-107" charset="-128"/>
              <a:cs typeface="Arial"/>
              <a:sym typeface="Arial"/>
            </a:endParaRPr>
          </a:p>
        </p:txBody>
      </p:sp>
      <p:sp>
        <p:nvSpPr>
          <p:cNvPr id="1034" name="Rectangle 42"/>
          <p:cNvSpPr>
            <a:spLocks noChangeArrowheads="1"/>
          </p:cNvSpPr>
          <p:nvPr userDrawn="1"/>
        </p:nvSpPr>
        <p:spPr bwMode="auto">
          <a:xfrm>
            <a:off x="2578100" y="6629400"/>
            <a:ext cx="6337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 eaLnBrk="0" hangingPunct="0"/>
            <a:r>
              <a:rPr lang="en-US" sz="800" smtClean="0">
                <a:solidFill>
                  <a:srgbClr val="808180"/>
                </a:solidFill>
                <a:latin typeface="Arial" charset="0"/>
                <a:ea typeface="ＭＳ Ｐゴシック" pitchFamily="-107" charset="-128"/>
                <a:cs typeface="Arial"/>
                <a:sym typeface="Arial"/>
              </a:rPr>
              <a:t>FRCC Israel H&amp;B</a:t>
            </a:r>
          </a:p>
        </p:txBody>
      </p:sp>
    </p:spTree>
    <p:extLst>
      <p:ext uri="{BB962C8B-B14F-4D97-AF65-F5344CB8AC3E}">
        <p14:creationId xmlns:p14="http://schemas.microsoft.com/office/powerpoint/2010/main" val="3650501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Relationship Id="rId3" Type="http://schemas.openxmlformats.org/officeDocument/2006/relationships/image" Target="../media/image13.tm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m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mp"/><Relationship Id="rId3" Type="http://schemas.openxmlformats.org/officeDocument/2006/relationships/image" Target="../media/image18.tm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m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m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mp"/><Relationship Id="rId3" Type="http://schemas.openxmlformats.org/officeDocument/2006/relationships/image" Target="../media/image23.tm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4" Type="http://schemas.openxmlformats.org/officeDocument/2006/relationships/image" Target="../media/image27.tm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m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tm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4" Type="http://schemas.openxmlformats.org/officeDocument/2006/relationships/image" Target="../media/image30.tmp"/><Relationship Id="rId5" Type="http://schemas.openxmlformats.org/officeDocument/2006/relationships/image" Target="../media/image31.tmp"/><Relationship Id="rId6" Type="http://schemas.openxmlformats.org/officeDocument/2006/relationships/image" Target="../media/image32.tm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tm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tm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962400"/>
          </a:xfrm>
        </p:spPr>
        <p:txBody>
          <a:bodyPr>
            <a:normAutofit/>
          </a:bodyPr>
          <a:lstStyle/>
          <a:p>
            <a:r>
              <a:rPr lang="zh-CN" altLang="en-US" sz="5400" dirty="0">
                <a:solidFill>
                  <a:schemeClr val="tx1"/>
                </a:solidFill>
              </a:rPr>
              <a:t>今年住棚节</a:t>
            </a:r>
            <a:r>
              <a:rPr lang="zh-CN" altLang="en-US" sz="5400" dirty="0" smtClean="0">
                <a:solidFill>
                  <a:schemeClr val="tx1"/>
                </a:solidFill>
              </a:rPr>
              <a:t>起的</a:t>
            </a:r>
            <a:r>
              <a:rPr lang="zh-TW" altLang="en-US" sz="5400" dirty="0" smtClean="0">
                <a:solidFill>
                  <a:schemeClr val="tx1"/>
                </a:solidFill>
              </a:rPr>
              <a:t>屬</a:t>
            </a:r>
            <a:r>
              <a:rPr lang="zh-TW" altLang="en-US" sz="5400" dirty="0">
                <a:solidFill>
                  <a:schemeClr val="tx1"/>
                </a:solidFill>
              </a:rPr>
              <a:t>靈</a:t>
            </a:r>
            <a:r>
              <a:rPr lang="zh-TW" altLang="en-US" sz="5400" dirty="0" smtClean="0">
                <a:solidFill>
                  <a:schemeClr val="tx1"/>
                </a:solidFill>
              </a:rPr>
              <a:t>爭戰</a:t>
            </a:r>
            <a:r>
              <a:rPr lang="zh-CN" altLang="en-US" sz="5400" dirty="0" smtClean="0">
                <a:solidFill>
                  <a:schemeClr val="tx1"/>
                </a:solidFill>
              </a:rPr>
              <a:t>与</a:t>
            </a:r>
            <a:r>
              <a:rPr lang="zh-TW" altLang="en-US" sz="5400" dirty="0" smtClean="0">
                <a:solidFill>
                  <a:schemeClr val="tx1"/>
                </a:solidFill>
              </a:rPr>
              <a:t>聖</a:t>
            </a:r>
            <a:r>
              <a:rPr lang="zh-TW" altLang="en-US" sz="5400" dirty="0">
                <a:solidFill>
                  <a:schemeClr val="tx1"/>
                </a:solidFill>
              </a:rPr>
              <a:t>殿山</a:t>
            </a:r>
            <a:r>
              <a:rPr lang="en-US" altLang="zh-TW" sz="5400" dirty="0" smtClean="0">
                <a:solidFill>
                  <a:schemeClr val="tx1"/>
                </a:solidFill>
              </a:rPr>
              <a:t/>
            </a:r>
            <a:br>
              <a:rPr lang="en-US" altLang="zh-TW" sz="5400" dirty="0" smtClean="0">
                <a:solidFill>
                  <a:schemeClr val="tx1"/>
                </a:solidFill>
              </a:rPr>
            </a:br>
            <a:r>
              <a:rPr lang="en-US" altLang="zh-TW" dirty="0" smtClean="0">
                <a:solidFill>
                  <a:schemeClr val="tx1"/>
                </a:solidFill>
              </a:rPr>
              <a:t/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12/01/2015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5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8151" y="892603"/>
            <a:ext cx="682669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5778" y="1030978"/>
            <a:ext cx="6858000" cy="47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至</a:t>
            </a:r>
            <a:r>
              <a:rPr lang="zh-CN" altLang="en-US" dirty="0" smtClean="0">
                <a:solidFill>
                  <a:schemeClr val="tx1"/>
                </a:solidFill>
              </a:rPr>
              <a:t>高的高处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1143000"/>
            <a:ext cx="9131710" cy="466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6467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8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至</a:t>
            </a:r>
            <a:r>
              <a:rPr lang="zh-CN" altLang="en-US" dirty="0" smtClean="0">
                <a:solidFill>
                  <a:schemeClr val="tx1"/>
                </a:solidFill>
              </a:rPr>
              <a:t>高的高处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333501"/>
            <a:ext cx="4657725" cy="440396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76" y="1224637"/>
            <a:ext cx="3558624" cy="56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65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33" y="27038"/>
            <a:ext cx="5553867" cy="683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1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5791200" cy="688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89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至</a:t>
            </a:r>
            <a:r>
              <a:rPr lang="zh-CN" altLang="en-US" dirty="0" smtClean="0">
                <a:solidFill>
                  <a:schemeClr val="tx1"/>
                </a:solidFill>
              </a:rPr>
              <a:t>高的高处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177" y="851024"/>
            <a:ext cx="6883646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92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撒</a:t>
            </a:r>
            <a:r>
              <a:rPr lang="zh-CN" altLang="en-US" dirty="0">
                <a:solidFill>
                  <a:schemeClr val="tx1"/>
                </a:solidFill>
              </a:rPr>
              <a:t>旦喜欢在高处宣告他自</a:t>
            </a:r>
            <a:r>
              <a:rPr lang="zh-CN" altLang="en-US" dirty="0" smtClean="0">
                <a:solidFill>
                  <a:schemeClr val="tx1"/>
                </a:solidFill>
              </a:rPr>
              <a:t>己至高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6500"/>
            <a:ext cx="3809999" cy="564022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745"/>
            <a:ext cx="5333999" cy="37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 lIns="64008" tIns="32004" rIns="64008" bIns="32004"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撒</a:t>
            </a:r>
            <a:r>
              <a:rPr lang="zh-CN" altLang="en-US" dirty="0">
                <a:solidFill>
                  <a:schemeClr val="tx1"/>
                </a:solidFill>
              </a:rPr>
              <a:t>旦喜欢在高处宣告他自</a:t>
            </a:r>
            <a:r>
              <a:rPr lang="zh-CN" altLang="en-US" dirty="0" smtClean="0">
                <a:solidFill>
                  <a:schemeClr val="tx1"/>
                </a:solidFill>
              </a:rPr>
              <a:t>己至高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604"/>
            <a:ext cx="8153400" cy="60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 lIns="64008" tIns="32004" rIns="64008" bIns="32004">
            <a:normAutofit fontScale="90000"/>
          </a:bodyPr>
          <a:lstStyle/>
          <a:p>
            <a:r>
              <a:rPr lang="zh-CN" altLang="en-US" sz="4900" dirty="0" smtClean="0">
                <a:solidFill>
                  <a:schemeClr val="tx1"/>
                </a:solidFill>
              </a:rPr>
              <a:t>耶</a:t>
            </a:r>
            <a:r>
              <a:rPr lang="zh-CN" altLang="en-US" sz="4900" dirty="0">
                <a:solidFill>
                  <a:schemeClr val="tx1"/>
                </a:solidFill>
              </a:rPr>
              <a:t>稣再</a:t>
            </a:r>
            <a:r>
              <a:rPr lang="zh-CN" altLang="en-US" sz="4900" dirty="0" smtClean="0">
                <a:solidFill>
                  <a:schemeClr val="tx1"/>
                </a:solidFill>
              </a:rPr>
              <a:t>来前</a:t>
            </a:r>
            <a:r>
              <a:rPr lang="zh-CN" altLang="en-US" sz="4900" dirty="0">
                <a:solidFill>
                  <a:schemeClr val="tx1"/>
                </a:solidFill>
              </a:rPr>
              <a:t>的一段时间里，撒</a:t>
            </a:r>
            <a:r>
              <a:rPr lang="zh-CN" altLang="en-US" sz="4900" dirty="0" smtClean="0">
                <a:solidFill>
                  <a:schemeClr val="tx1"/>
                </a:solidFill>
              </a:rPr>
              <a:t>旦争夺对世</a:t>
            </a:r>
            <a:r>
              <a:rPr lang="zh-CN" altLang="en-US" sz="4900" dirty="0">
                <a:solidFill>
                  <a:schemeClr val="tx1"/>
                </a:solidFill>
              </a:rPr>
              <a:t>界的统治</a:t>
            </a:r>
            <a:r>
              <a:rPr lang="zh-CN" altLang="en-US" sz="4900" dirty="0" smtClean="0">
                <a:solidFill>
                  <a:schemeClr val="tx1"/>
                </a:solidFill>
              </a:rPr>
              <a:t>权，使用： 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640"/>
            <a:ext cx="8534400" cy="4709160"/>
          </a:xfrm>
        </p:spPr>
        <p:txBody>
          <a:bodyPr lIns="64008" tIns="32004" rIns="64008" bIns="32004">
            <a:noAutofit/>
          </a:bodyPr>
          <a:lstStyle/>
          <a:p>
            <a:pPr marL="640080" indent="-640080">
              <a:buFont typeface="+mj-lt"/>
              <a:buAutoNum type="arabicPeriod"/>
            </a:pPr>
            <a:r>
              <a:rPr lang="zh-CN" altLang="en-US" sz="4000" dirty="0"/>
              <a:t>共济</a:t>
            </a:r>
            <a:r>
              <a:rPr lang="zh-CN" altLang="en-US" sz="4000" dirty="0" smtClean="0"/>
              <a:t>会和天</a:t>
            </a:r>
            <a:r>
              <a:rPr lang="zh-CN" altLang="en-US" sz="4000" dirty="0"/>
              <a:t>主教</a:t>
            </a:r>
            <a:r>
              <a:rPr lang="zh-CN" altLang="en-US" sz="4000" dirty="0" smtClean="0"/>
              <a:t>会，看</a:t>
            </a:r>
            <a:r>
              <a:rPr lang="zh-CN" altLang="en-US" sz="4000" dirty="0"/>
              <a:t>上去相互龃</a:t>
            </a:r>
            <a:r>
              <a:rPr lang="zh-CN" altLang="en-US" sz="4000" dirty="0" smtClean="0"/>
              <a:t>龉；但和</a:t>
            </a:r>
            <a:endParaRPr lang="en-US" altLang="zh-CN" sz="4000" dirty="0" smtClean="0"/>
          </a:p>
          <a:p>
            <a:pPr marL="640080" indent="-640080">
              <a:buFont typeface="+mj-lt"/>
              <a:buAutoNum type="arabicPeriod"/>
            </a:pPr>
            <a:r>
              <a:rPr lang="zh-CN" altLang="en-US" sz="4000" b="1" dirty="0" smtClean="0">
                <a:solidFill>
                  <a:srgbClr val="FFFF00"/>
                </a:solidFill>
              </a:rPr>
              <a:t>敬拜假神的宗教</a:t>
            </a:r>
            <a:r>
              <a:rPr lang="zh-CN" altLang="en-US" sz="4000" dirty="0" smtClean="0"/>
              <a:t>，</a:t>
            </a:r>
            <a:endParaRPr lang="en-US" altLang="zh-CN" sz="4000" dirty="0" smtClean="0"/>
          </a:p>
          <a:p>
            <a:pPr marL="640080" indent="-640080">
              <a:buFont typeface="+mj-lt"/>
              <a:buAutoNum type="arabicPeriod"/>
            </a:pPr>
            <a:r>
              <a:rPr lang="zh-CN" altLang="en-US" sz="4000" dirty="0" smtClean="0"/>
              <a:t>新</a:t>
            </a:r>
            <a:r>
              <a:rPr lang="zh-CN" altLang="en-US" sz="4000" dirty="0"/>
              <a:t>兴教会运</a:t>
            </a:r>
            <a:r>
              <a:rPr lang="zh-CN" altLang="en-US" sz="4000" dirty="0" smtClean="0"/>
              <a:t>动，与</a:t>
            </a:r>
            <a:endParaRPr lang="en-US" altLang="zh-CN" sz="4000" dirty="0" smtClean="0"/>
          </a:p>
          <a:p>
            <a:pPr marL="640080" indent="-640080">
              <a:buFont typeface="+mj-lt"/>
              <a:buAutoNum type="arabicPeriod"/>
            </a:pPr>
            <a:r>
              <a:rPr lang="zh-CN" altLang="en-US" sz="4000" dirty="0" smtClean="0">
                <a:solidFill>
                  <a:srgbClr val="FFFF00"/>
                </a:solidFill>
              </a:rPr>
              <a:t>普</a:t>
            </a:r>
            <a:r>
              <a:rPr lang="zh-CN" altLang="en-US" sz="4000" dirty="0">
                <a:solidFill>
                  <a:srgbClr val="FFFF00"/>
                </a:solidFill>
              </a:rPr>
              <a:t>世主</a:t>
            </a:r>
            <a:r>
              <a:rPr lang="zh-CN" altLang="en-US" sz="4000" dirty="0" smtClean="0">
                <a:solidFill>
                  <a:srgbClr val="FFFF00"/>
                </a:solidFill>
              </a:rPr>
              <a:t>义</a:t>
            </a:r>
            <a:r>
              <a:rPr lang="zh-CN" altLang="en-US" sz="4000" dirty="0"/>
              <a:t>；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zh-CN" altLang="en-US" sz="4000" dirty="0" smtClean="0"/>
              <a:t>实</a:t>
            </a:r>
            <a:r>
              <a:rPr lang="zh-CN" altLang="en-US" sz="4000" dirty="0"/>
              <a:t>际都是撒旦的牵线木偶</a:t>
            </a:r>
            <a:r>
              <a:rPr lang="zh-CN" altLang="en-US" sz="4000" dirty="0" smtClean="0"/>
              <a:t>。</a:t>
            </a:r>
            <a:endParaRPr lang="en-US" altLang="zh-CN" sz="4000" dirty="0" smtClean="0"/>
          </a:p>
        </p:txBody>
      </p:sp>
    </p:spTree>
    <p:extLst>
      <p:ext uri="{BB962C8B-B14F-4D97-AF65-F5344CB8AC3E}">
        <p14:creationId xmlns:p14="http://schemas.microsoft.com/office/powerpoint/2010/main" val="5319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撒</a:t>
            </a:r>
            <a:r>
              <a:rPr lang="zh-CN" altLang="en-US" dirty="0">
                <a:solidFill>
                  <a:schemeClr val="tx1"/>
                </a:solidFill>
              </a:rPr>
              <a:t>旦喜欢在高处宣告他自</a:t>
            </a:r>
            <a:r>
              <a:rPr lang="zh-CN" altLang="en-US" dirty="0" smtClean="0">
                <a:solidFill>
                  <a:schemeClr val="tx1"/>
                </a:solidFill>
              </a:rPr>
              <a:t>己至高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96999"/>
            <a:ext cx="7086600" cy="54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7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4310"/>
            <a:ext cx="6386011" cy="675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2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 smtClean="0"/>
              <a:t>撒</a:t>
            </a:r>
            <a:r>
              <a:rPr lang="zh-CN" altLang="en-US" dirty="0"/>
              <a:t>旦喜欢在高处宣告他自</a:t>
            </a:r>
            <a:r>
              <a:rPr lang="zh-CN" altLang="en-US" dirty="0" smtClean="0"/>
              <a:t>己至高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96" y="1397000"/>
            <a:ext cx="4061979" cy="523112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0435"/>
            <a:ext cx="5129721" cy="36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387" y="1144387"/>
            <a:ext cx="6858000" cy="45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 smtClean="0"/>
              <a:t>撒</a:t>
            </a:r>
            <a:r>
              <a:rPr lang="zh-CN" altLang="en-US" dirty="0"/>
              <a:t>旦喜欢在高处宣告他自</a:t>
            </a:r>
            <a:r>
              <a:rPr lang="zh-CN" altLang="en-US" dirty="0" smtClean="0"/>
              <a:t>己至高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60501"/>
            <a:ext cx="2562224" cy="257210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333500"/>
            <a:ext cx="3000375" cy="53340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" y="4032609"/>
            <a:ext cx="1905000" cy="1495794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US" sz="3100" dirty="0"/>
              <a:t>Baphomet</a:t>
            </a:r>
            <a:r>
              <a:rPr lang="zh-CN" altLang="en-US" sz="3100" dirty="0"/>
              <a:t>代表撒旦的羊神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1396999"/>
            <a:ext cx="4019550" cy="53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6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14130"/>
            <a:ext cx="8735153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42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3124200"/>
            <a:ext cx="8686800" cy="1905000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zh-TW" altLang="en-US" sz="4000" b="1" dirty="0" smtClean="0"/>
              <a:t>以</a:t>
            </a:r>
            <a:r>
              <a:rPr lang="zh-TW" altLang="en-US" sz="4000" b="1" dirty="0"/>
              <a:t>色列</a:t>
            </a:r>
            <a:r>
              <a:rPr lang="zh-TW" altLang="en-US" sz="4000" b="1" dirty="0" smtClean="0"/>
              <a:t>從</a:t>
            </a:r>
            <a:r>
              <a:rPr lang="zh-TW" altLang="en-US" sz="4000" b="1" dirty="0"/>
              <a:t>住棚</a:t>
            </a:r>
            <a:r>
              <a:rPr lang="zh-TW" altLang="en-US" sz="4000" b="1" dirty="0" smtClean="0"/>
              <a:t>節處於</a:t>
            </a:r>
            <a:r>
              <a:rPr lang="en-US" altLang="zh-TW" sz="4000" b="1" dirty="0" smtClean="0"/>
              <a:t>“</a:t>
            </a:r>
            <a:r>
              <a:rPr lang="zh-TW" altLang="en-US" sz="4000" b="1" dirty="0" smtClean="0"/>
              <a:t>第</a:t>
            </a:r>
            <a:r>
              <a:rPr lang="zh-TW" altLang="en-US" sz="4000" b="1" dirty="0"/>
              <a:t>三個巴勒斯坦起</a:t>
            </a:r>
            <a:r>
              <a:rPr lang="zh-TW" altLang="en-US" sz="4000" b="1" dirty="0" smtClean="0"/>
              <a:t>義</a:t>
            </a:r>
            <a:r>
              <a:rPr lang="en-US" altLang="zh-TW" sz="4000" b="1" dirty="0" smtClean="0"/>
              <a:t>”(</a:t>
            </a:r>
            <a:r>
              <a:rPr lang="zh-TW" altLang="en-US" sz="4000" b="1" dirty="0"/>
              <a:t>巴勒斯坦針對以色列的暴力襲擊活動</a:t>
            </a:r>
            <a:r>
              <a:rPr lang="en-US" altLang="zh-TW" sz="4000" b="1" dirty="0"/>
              <a:t>)</a:t>
            </a:r>
            <a:r>
              <a:rPr lang="zh-TW" altLang="en-US" sz="4000" b="1" dirty="0" smtClean="0"/>
              <a:t>中</a:t>
            </a:r>
            <a:r>
              <a:rPr lang="en-US" altLang="zh-TW" sz="4000" b="1" dirty="0" smtClean="0"/>
              <a:t>: </a:t>
            </a:r>
            <a:r>
              <a:rPr lang="zh-TW" altLang="en-US" sz="4000" b="1" dirty="0"/>
              <a:t>導致十數個民眾喪命，近百人受傷。目前，攻擊事件稍減，但仍零星發</a:t>
            </a:r>
            <a:r>
              <a:rPr lang="zh-TW" altLang="en-US" sz="4000" b="1" dirty="0" smtClean="0"/>
              <a:t>生</a:t>
            </a:r>
            <a:r>
              <a:rPr lang="zh-TW" altLang="en-US" sz="4000" b="1" dirty="0"/>
              <a:t>。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26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2400" y="762000"/>
            <a:ext cx="8915400" cy="1828800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TW" altLang="en-US" dirty="0" smtClean="0">
                <a:solidFill>
                  <a:schemeClr val="tx1"/>
                </a:solidFill>
              </a:rPr>
              <a:t>「恐怖潮」（</a:t>
            </a:r>
            <a:r>
              <a:rPr lang="en-US" altLang="zh-TW" dirty="0" smtClean="0">
                <a:solidFill>
                  <a:schemeClr val="tx1"/>
                </a:solidFill>
              </a:rPr>
              <a:t>wave of terror</a:t>
            </a:r>
            <a:r>
              <a:rPr lang="zh-TW" altLang="en-US" dirty="0" smtClean="0">
                <a:solidFill>
                  <a:schemeClr val="tx1"/>
                </a:solidFill>
              </a:rPr>
              <a:t>）</a:t>
            </a:r>
            <a:r>
              <a:rPr lang="en-US" altLang="zh-TW" dirty="0" smtClean="0">
                <a:solidFill>
                  <a:schemeClr val="tx1"/>
                </a:solidFill>
              </a:rPr>
              <a:t>: </a:t>
            </a:r>
            <a:br>
              <a:rPr lang="en-US" altLang="zh-TW" dirty="0" smtClean="0">
                <a:solidFill>
                  <a:schemeClr val="tx1"/>
                </a:solidFill>
              </a:rPr>
            </a:br>
            <a:r>
              <a:rPr lang="zh-TW" altLang="en-US" dirty="0" smtClean="0">
                <a:solidFill>
                  <a:schemeClr val="tx1"/>
                </a:solidFill>
              </a:rPr>
              <a:t>對以色列的恐怖襲擊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27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0" y="0"/>
            <a:ext cx="8934449" cy="46482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781"/>
            <a:ext cx="2774397" cy="1728019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4672781"/>
            <a:ext cx="3255106" cy="1728019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535728"/>
            <a:ext cx="3962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28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610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 smtClean="0"/>
              <a:t>雖</a:t>
            </a:r>
            <a:r>
              <a:rPr lang="zh-TW" altLang="en-US" sz="4400" b="1" dirty="0"/>
              <a:t>然以色列對進入聖殿山做了限</a:t>
            </a:r>
            <a:r>
              <a:rPr lang="zh-TW" altLang="en-US" sz="4400" b="1" dirty="0" smtClean="0"/>
              <a:t>制</a:t>
            </a:r>
            <a:r>
              <a:rPr lang="zh-CN" altLang="en-US" sz="4400" b="1" dirty="0" smtClean="0"/>
              <a:t>，</a:t>
            </a:r>
            <a:r>
              <a:rPr lang="zh-TW" altLang="en-US" sz="4400" b="1" dirty="0"/>
              <a:t>來往東耶路撒冷與阿拉伯人居住點的通</a:t>
            </a:r>
            <a:r>
              <a:rPr lang="zh-TW" altLang="en-US" sz="4400" b="1" dirty="0" smtClean="0"/>
              <a:t>道封閉</a:t>
            </a:r>
            <a:r>
              <a:rPr lang="zh-CN" altLang="en-US" sz="4400" b="1" dirty="0" smtClean="0"/>
              <a:t>，</a:t>
            </a:r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 smtClean="0"/>
              <a:t>耶</a:t>
            </a:r>
            <a:r>
              <a:rPr lang="zh-TW" altLang="en-US" sz="4400" b="1" dirty="0"/>
              <a:t>路撒</a:t>
            </a:r>
            <a:r>
              <a:rPr lang="zh-TW" altLang="en-US" sz="4400" b="1" dirty="0" smtClean="0"/>
              <a:t>冷</a:t>
            </a:r>
            <a:r>
              <a:rPr lang="zh-CN" altLang="en-US" sz="4400" b="1" dirty="0" smtClean="0"/>
              <a:t>与</a:t>
            </a:r>
            <a:r>
              <a:rPr lang="zh-TW" altLang="en-US" sz="4400" b="1" dirty="0"/>
              <a:t>別的地</a:t>
            </a:r>
            <a:r>
              <a:rPr lang="zh-TW" altLang="en-US" sz="4400" b="1" dirty="0" smtClean="0"/>
              <a:t>方恐</a:t>
            </a:r>
            <a:r>
              <a:rPr lang="zh-TW" altLang="en-US" sz="4400" b="1" dirty="0"/>
              <a:t>怖攻</a:t>
            </a:r>
            <a:r>
              <a:rPr lang="zh-TW" altLang="en-US" sz="4400" b="1" dirty="0" smtClean="0"/>
              <a:t>擊仍</a:t>
            </a:r>
            <a:r>
              <a:rPr lang="zh-TW" altLang="en-US" sz="4400" b="1" dirty="0"/>
              <a:t>持續</a:t>
            </a:r>
            <a:r>
              <a:rPr lang="zh-TW" altLang="en-US" sz="4400" b="1" dirty="0" smtClean="0"/>
              <a:t>。</a:t>
            </a:r>
            <a:endParaRPr lang="en-US" altLang="zh-TW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b="1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9194320" cy="20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5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29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61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/>
              <a:t>以</a:t>
            </a:r>
            <a:r>
              <a:rPr lang="zh-TW" altLang="en-US" sz="4400" b="1" dirty="0"/>
              <a:t>色列對進入聖殿山做了限</a:t>
            </a:r>
            <a:r>
              <a:rPr lang="zh-TW" altLang="en-US" sz="4400" b="1" dirty="0" smtClean="0"/>
              <a:t>制</a:t>
            </a:r>
            <a:r>
              <a:rPr lang="zh-CN" altLang="en-US" sz="4400" b="1" dirty="0" smtClean="0"/>
              <a:t>，</a:t>
            </a:r>
            <a:r>
              <a:rPr lang="zh-TW" altLang="en-US" sz="4400" b="1" dirty="0"/>
              <a:t>來往東耶路撒冷與阿拉伯人居住點的通</a:t>
            </a:r>
            <a:r>
              <a:rPr lang="zh-TW" altLang="en-US" sz="4400" b="1" dirty="0" smtClean="0"/>
              <a:t>道封閉</a:t>
            </a:r>
            <a:endParaRPr lang="en-US" sz="4400" b="1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798144"/>
            <a:ext cx="6049156" cy="50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4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3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610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今年住棚节起</a:t>
            </a:r>
            <a:r>
              <a:rPr lang="zh-TW" altLang="en-US" sz="4400" b="1" dirty="0" smtClean="0"/>
              <a:t>屬</a:t>
            </a:r>
            <a:r>
              <a:rPr lang="zh-TW" altLang="en-US" sz="4400" b="1" dirty="0"/>
              <a:t>靈爭戰所引起的風暴</a:t>
            </a:r>
            <a:r>
              <a:rPr lang="zh-CN" altLang="en-US" sz="4400" b="1" dirty="0" smtClean="0"/>
              <a:t>：</a:t>
            </a:r>
            <a:endParaRPr lang="en-US" altLang="zh-CN" sz="4400" b="1" dirty="0" smtClean="0"/>
          </a:p>
          <a:p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/>
              <a:t>神揀選了耶路撒冷與聖殿</a:t>
            </a:r>
            <a:r>
              <a:rPr lang="zh-TW" altLang="en-US" sz="4400" b="1" dirty="0" smtClean="0"/>
              <a:t>山</a:t>
            </a:r>
            <a:r>
              <a:rPr lang="zh-CN" altLang="en-US" sz="4400" b="1" dirty="0" smtClean="0"/>
              <a:t>。</a:t>
            </a:r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TW" sz="44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 smtClean="0"/>
              <a:t>伊</a:t>
            </a:r>
            <a:r>
              <a:rPr lang="zh-TW" altLang="en-US" sz="4400" b="1" dirty="0"/>
              <a:t>斯</a:t>
            </a:r>
            <a:r>
              <a:rPr lang="zh-TW" altLang="en-US" sz="4400" b="1" dirty="0" smtClean="0"/>
              <a:t>蘭佔</a:t>
            </a:r>
            <a:r>
              <a:rPr lang="zh-TW" altLang="en-US" sz="4400" b="1" dirty="0"/>
              <a:t>據了聖殿山、阿薩克清真寺和圓頂</a:t>
            </a:r>
            <a:r>
              <a:rPr lang="zh-TW" altLang="en-US" sz="4400" b="1" dirty="0" smtClean="0"/>
              <a:t>寺</a:t>
            </a:r>
            <a:r>
              <a:rPr lang="zh-CN" altLang="en-US" sz="4400" b="1" dirty="0" smtClean="0"/>
              <a:t>。</a:t>
            </a:r>
            <a:endParaRPr lang="en-US" altLang="zh-CN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10245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30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61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/>
              <a:t>耶</a:t>
            </a:r>
            <a:r>
              <a:rPr lang="zh-TW" altLang="en-US" sz="4400" b="1" dirty="0"/>
              <a:t>路撒</a:t>
            </a:r>
            <a:r>
              <a:rPr lang="zh-TW" altLang="en-US" sz="4400" b="1" dirty="0" smtClean="0"/>
              <a:t>冷</a:t>
            </a:r>
            <a:r>
              <a:rPr lang="zh-CN" altLang="en-US" sz="4400" b="1" dirty="0" smtClean="0"/>
              <a:t>与</a:t>
            </a:r>
            <a:r>
              <a:rPr lang="zh-TW" altLang="en-US" sz="4400" b="1" dirty="0"/>
              <a:t>別的地</a:t>
            </a:r>
            <a:r>
              <a:rPr lang="zh-TW" altLang="en-US" sz="4400" b="1" dirty="0" smtClean="0"/>
              <a:t>方恐</a:t>
            </a:r>
            <a:r>
              <a:rPr lang="zh-TW" altLang="en-US" sz="4400" b="1" dirty="0"/>
              <a:t>怖攻</a:t>
            </a:r>
            <a:r>
              <a:rPr lang="zh-TW" altLang="en-US" sz="4400" b="1" dirty="0" smtClean="0"/>
              <a:t>擊仍</a:t>
            </a:r>
            <a:r>
              <a:rPr lang="zh-TW" altLang="en-US" sz="4400" b="1" dirty="0"/>
              <a:t>持續</a:t>
            </a:r>
            <a:r>
              <a:rPr lang="zh-TW" altLang="en-US" sz="4400" b="1" dirty="0" smtClean="0"/>
              <a:t>。</a:t>
            </a:r>
            <a:endParaRPr lang="en-US" altLang="zh-TW" sz="4400" b="1" dirty="0" smtClean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3750"/>
            <a:ext cx="9185942" cy="205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95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1143000"/>
            <a:ext cx="845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200" kern="0" dirty="0" smtClean="0">
                <a:latin typeface="Arial"/>
                <a:cs typeface="Arial"/>
                <a:sym typeface="Arial"/>
              </a:rPr>
              <a:t>詩篇</a:t>
            </a:r>
            <a:r>
              <a:rPr lang="en-US" altLang="zh-TW" sz="3200" kern="0" dirty="0" smtClean="0">
                <a:latin typeface="Arial"/>
                <a:cs typeface="Arial"/>
                <a:sym typeface="Arial"/>
              </a:rPr>
              <a:t>64:2</a:t>
            </a:r>
            <a:r>
              <a:rPr lang="zh-TW" altLang="en-US" sz="3200" kern="0" dirty="0" smtClean="0">
                <a:latin typeface="Arial"/>
                <a:cs typeface="Arial"/>
                <a:sym typeface="Arial"/>
              </a:rPr>
              <a:t>求</a:t>
            </a:r>
            <a:r>
              <a:rPr lang="zh-TW" altLang="en-US" sz="3200" kern="0" dirty="0">
                <a:latin typeface="Arial"/>
                <a:cs typeface="Arial"/>
                <a:sym typeface="Arial"/>
              </a:rPr>
              <a:t>祢把我隱藏，使我脫離作惡之人的暗謀和作孽之人的擾亂</a:t>
            </a:r>
            <a:r>
              <a:rPr lang="zh-TW" altLang="en-US" sz="3200" kern="0" dirty="0" smtClean="0">
                <a:latin typeface="Arial"/>
                <a:cs typeface="Arial"/>
                <a:sym typeface="Arial"/>
              </a:rPr>
              <a:t>。</a:t>
            </a:r>
            <a:endParaRPr lang="en-US" altLang="zh-TW" sz="3200" kern="0" dirty="0" smtClean="0">
              <a:latin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200" kern="0" dirty="0" smtClean="0">
                <a:latin typeface="Arial"/>
                <a:cs typeface="Arial"/>
                <a:sym typeface="Arial"/>
              </a:rPr>
              <a:t>詩</a:t>
            </a:r>
            <a:r>
              <a:rPr lang="zh-TW" altLang="en-US" sz="3200" kern="0" dirty="0">
                <a:latin typeface="Arial"/>
                <a:cs typeface="Arial"/>
                <a:sym typeface="Arial"/>
              </a:rPr>
              <a:t>篇</a:t>
            </a:r>
            <a:r>
              <a:rPr lang="en-US" altLang="zh-TW" sz="3200" kern="0" dirty="0">
                <a:latin typeface="Arial"/>
                <a:cs typeface="Arial"/>
                <a:sym typeface="Arial"/>
              </a:rPr>
              <a:t>68:1</a:t>
            </a:r>
            <a:r>
              <a:rPr lang="zh-TW" altLang="en-US" sz="3200" kern="0" dirty="0">
                <a:latin typeface="Arial"/>
                <a:cs typeface="Arial"/>
                <a:sym typeface="Arial"/>
              </a:rPr>
              <a:t>起來趕散祂的仇敵； 恨祂的人都從祂面前逃跑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200" dirty="0"/>
              <a:t>詩篇</a:t>
            </a:r>
            <a:r>
              <a:rPr lang="en-US" altLang="zh-CN" sz="3200" dirty="0"/>
              <a:t>138:7</a:t>
            </a:r>
            <a:r>
              <a:rPr lang="en-US" altLang="zh-TW" sz="3200" dirty="0"/>
              <a:t>7</a:t>
            </a:r>
            <a:r>
              <a:rPr lang="zh-TW" altLang="en-US" sz="3200" dirty="0"/>
              <a:t>我雖行在患難中、你必將我救活．我的仇敵發怒、你必伸手抵擋他們、你的右手也必救我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TW" altLang="en-US" sz="3200" dirty="0"/>
              <a:t>尼希米</a:t>
            </a:r>
            <a:r>
              <a:rPr lang="zh-TW" altLang="en-US" sz="3200" dirty="0" smtClean="0"/>
              <a:t>記</a:t>
            </a:r>
            <a:r>
              <a:rPr lang="en-US" altLang="zh-TW" sz="3200" dirty="0" smtClean="0"/>
              <a:t>8:10</a:t>
            </a:r>
            <a:r>
              <a:rPr lang="zh-TW" altLang="en-US" sz="3200" dirty="0" smtClean="0"/>
              <a:t>你</a:t>
            </a:r>
            <a:r>
              <a:rPr lang="zh-TW" altLang="en-US" sz="3200" dirty="0"/>
              <a:t>們不要憂愁，因靠耶和華而得的喜樂是你們的力</a:t>
            </a:r>
            <a:r>
              <a:rPr lang="zh-TW" altLang="en-US" sz="3200" dirty="0" smtClean="0"/>
              <a:t>量</a:t>
            </a:r>
            <a:r>
              <a:rPr lang="en-US" altLang="zh-TW" sz="3200" dirty="0"/>
              <a:t>.</a:t>
            </a:r>
            <a:endParaRPr lang="en-US" sz="3200" kern="0" dirty="0">
              <a:latin typeface="Arial"/>
              <a:cs typeface="Arial"/>
              <a:sym typeface="Arial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838201"/>
          </a:xfrm>
        </p:spPr>
        <p:txBody>
          <a:bodyPr/>
          <a:lstStyle/>
          <a:p>
            <a:pPr marL="495300" indent="-495300" eaLnBrk="1" hangingPunct="1"/>
            <a:r>
              <a:rPr lang="en-US" altLang="zh-CN" sz="3500" dirty="0">
                <a:solidFill>
                  <a:srgbClr val="FFFF00"/>
                </a:solidFill>
              </a:rPr>
              <a:t>1</a:t>
            </a:r>
            <a:r>
              <a:rPr lang="en-US" altLang="zh-TW" sz="3500" dirty="0" smtClean="0">
                <a:solidFill>
                  <a:srgbClr val="FFFF00"/>
                </a:solidFill>
              </a:rPr>
              <a:t>.</a:t>
            </a:r>
            <a:r>
              <a:rPr lang="zh-TW" altLang="en-US" sz="3500" kern="1200" dirty="0" smtClean="0">
                <a:solidFill>
                  <a:srgbClr val="FFFF00"/>
                </a:solidFill>
                <a:latin typeface="Tahoma" pitchFamily="34" charset="0"/>
                <a:ea typeface="MS PGothic" pitchFamily="34" charset="-128"/>
              </a:rPr>
              <a:t> </a:t>
            </a:r>
            <a:r>
              <a:rPr lang="zh-CN" altLang="en-US" sz="4000" dirty="0" smtClean="0">
                <a:solidFill>
                  <a:srgbClr val="FF0000"/>
                </a:solidFill>
                <a:effectLst/>
              </a:rPr>
              <a:t>赞美</a:t>
            </a:r>
            <a:r>
              <a:rPr lang="en-US" sz="4000" dirty="0" smtClean="0">
                <a:solidFill>
                  <a:srgbClr val="FFFF00"/>
                </a:solidFill>
                <a:effectLst/>
              </a:rPr>
              <a:t>神</a:t>
            </a:r>
            <a:r>
              <a:rPr lang="zh-TW" altLang="en-US" sz="4000" smtClean="0">
                <a:solidFill>
                  <a:srgbClr val="FFFF00"/>
                </a:solidFill>
                <a:effectLst/>
              </a:rPr>
              <a:t>再次伸出</a:t>
            </a:r>
            <a:r>
              <a:rPr lang="zh-TW" altLang="en-US" sz="4000" smtClean="0">
                <a:solidFill>
                  <a:srgbClr val="FFFF00"/>
                </a:solidFill>
                <a:effectLst/>
              </a:rPr>
              <a:t>祂</a:t>
            </a:r>
            <a:r>
              <a:rPr lang="zh-TW" altLang="en-US" sz="4000" smtClean="0">
                <a:solidFill>
                  <a:srgbClr val="FFFF00"/>
                </a:solidFill>
                <a:effectLst/>
              </a:rPr>
              <a:t>的手</a:t>
            </a:r>
            <a:r>
              <a:rPr lang="zh-CN" altLang="en-US" sz="4000" dirty="0" smtClean="0">
                <a:solidFill>
                  <a:srgbClr val="FFFF00"/>
                </a:solidFill>
                <a:effectLst/>
              </a:rPr>
              <a:t>使</a:t>
            </a:r>
            <a:r>
              <a:rPr lang="zh-CN" altLang="en-US" sz="4000" dirty="0" smtClean="0">
                <a:solidFill>
                  <a:srgbClr val="FFFF00"/>
                </a:solidFill>
                <a:effectLst/>
              </a:rPr>
              <a:t>暴</a:t>
            </a:r>
            <a:r>
              <a:rPr lang="zh-CN" altLang="en-US" sz="4000" dirty="0">
                <a:solidFill>
                  <a:srgbClr val="FFFF00"/>
                </a:solidFill>
                <a:effectLst/>
              </a:rPr>
              <a:t>力</a:t>
            </a:r>
            <a:r>
              <a:rPr lang="zh-CN" altLang="en-US" sz="4000" dirty="0" smtClean="0">
                <a:solidFill>
                  <a:srgbClr val="FFFF00"/>
                </a:solidFill>
                <a:effectLst/>
              </a:rPr>
              <a:t>停止</a:t>
            </a:r>
            <a:endParaRPr lang="zh-TW" altLang="en-US" sz="4000" u="sng" dirty="0" smtClean="0">
              <a:solidFill>
                <a:srgbClr val="FFFF00"/>
              </a:solidFill>
              <a:ea typeface="新細明體" charset="-12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058480"/>
            <a:ext cx="2567609" cy="17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0887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898525"/>
          </a:xfrm>
        </p:spPr>
        <p:txBody>
          <a:bodyPr/>
          <a:lstStyle/>
          <a:p>
            <a:pPr marL="495300" indent="-495300" eaLnBrk="1" hangingPunct="1"/>
            <a:r>
              <a:rPr lang="en-US" altLang="zh-CN" sz="3600" dirty="0">
                <a:solidFill>
                  <a:srgbClr val="FFFF00"/>
                </a:solidFill>
              </a:rPr>
              <a:t>2</a:t>
            </a:r>
            <a:r>
              <a:rPr lang="en-US" altLang="zh-CHT" sz="3600" dirty="0" smtClean="0">
                <a:solidFill>
                  <a:srgbClr val="FFFF00"/>
                </a:solidFill>
              </a:rPr>
              <a:t>.</a:t>
            </a:r>
            <a:r>
              <a:rPr lang="zh-CHT" altLang="en-US" sz="3600" dirty="0">
                <a:solidFill>
                  <a:srgbClr val="FFFF00"/>
                </a:solidFill>
              </a:rPr>
              <a:t>為著猶太人和巴勒斯</a:t>
            </a:r>
            <a:r>
              <a:rPr lang="zh-CHT" altLang="en-US" sz="3600" dirty="0" smtClean="0">
                <a:solidFill>
                  <a:srgbClr val="FFFF00"/>
                </a:solidFill>
              </a:rPr>
              <a:t>坦靈</a:t>
            </a:r>
            <a:r>
              <a:rPr lang="zh-CHT" altLang="en-US" sz="3600" dirty="0">
                <a:solidFill>
                  <a:srgbClr val="FFFF00"/>
                </a:solidFill>
              </a:rPr>
              <a:t>魂的收</a:t>
            </a:r>
            <a:r>
              <a:rPr lang="zh-CHT" altLang="en-US" sz="3600" dirty="0" smtClean="0">
                <a:solidFill>
                  <a:srgbClr val="FFFF00"/>
                </a:solidFill>
              </a:rPr>
              <a:t>割</a:t>
            </a:r>
            <a:r>
              <a:rPr lang="zh-CN" altLang="en-US" sz="3600" dirty="0" smtClean="0">
                <a:solidFill>
                  <a:srgbClr val="FF0000"/>
                </a:solidFill>
              </a:rPr>
              <a:t>赞美神</a:t>
            </a:r>
            <a:endParaRPr lang="zh-TW" altLang="en-US" sz="3600" u="sng" dirty="0" smtClean="0">
              <a:solidFill>
                <a:srgbClr val="FF0000"/>
              </a:solidFill>
              <a:ea typeface="新細明體" charset="-120"/>
            </a:endParaRP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334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zh-TW" altLang="en-US" sz="3600" dirty="0">
                <a:effectLst/>
              </a:rPr>
              <a:t>被謊</a:t>
            </a:r>
            <a:r>
              <a:rPr lang="zh-TW" altLang="en-US" sz="3600" dirty="0" smtClean="0">
                <a:effectLst/>
              </a:rPr>
              <a:t>言煽動影</a:t>
            </a:r>
            <a:r>
              <a:rPr lang="zh-TW" altLang="en-US" sz="3600" dirty="0">
                <a:effectLst/>
              </a:rPr>
              <a:t>響的人</a:t>
            </a:r>
            <a:r>
              <a:rPr lang="zh-TW" altLang="en-US" sz="3600" dirty="0" smtClean="0">
                <a:effectLst/>
              </a:rPr>
              <a:t>們要</a:t>
            </a:r>
            <a:r>
              <a:rPr lang="zh-TW" altLang="en-US" sz="3600" dirty="0">
                <a:effectLst/>
              </a:rPr>
              <a:t>領</a:t>
            </a:r>
            <a:r>
              <a:rPr lang="zh-TW" altLang="en-US" sz="3600" dirty="0" smtClean="0">
                <a:effectLst/>
              </a:rPr>
              <a:t>受神的</a:t>
            </a:r>
            <a:r>
              <a:rPr lang="zh-TW" altLang="en-US" sz="3600" dirty="0">
                <a:effectLst/>
              </a:rPr>
              <a:t>異象，異夢和主的造訪</a:t>
            </a:r>
            <a:r>
              <a:rPr lang="zh-TW" altLang="en-US" sz="3600" dirty="0" smtClean="0">
                <a:effectLst/>
              </a:rPr>
              <a:t>。主改</a:t>
            </a:r>
            <a:r>
              <a:rPr lang="zh-TW" altLang="en-US" sz="3600" dirty="0">
                <a:effectLst/>
              </a:rPr>
              <a:t>變人</a:t>
            </a:r>
            <a:r>
              <a:rPr lang="zh-TW" altLang="en-US" sz="3600" dirty="0" smtClean="0">
                <a:effectLst/>
              </a:rPr>
              <a:t>心就</a:t>
            </a:r>
            <a:r>
              <a:rPr lang="zh-TW" altLang="en-US" sz="3600" dirty="0">
                <a:effectLst/>
              </a:rPr>
              <a:t>像</a:t>
            </a:r>
            <a:r>
              <a:rPr lang="zh-TW" altLang="en-US" sz="3600" dirty="0" smtClean="0">
                <a:effectLst/>
              </a:rPr>
              <a:t>祂</a:t>
            </a:r>
            <a:r>
              <a:rPr lang="en-US" sz="3600" dirty="0" err="1" smtClean="0">
                <a:effectLst/>
              </a:rPr>
              <a:t>扭轉</a:t>
            </a:r>
            <a:r>
              <a:rPr lang="zh-TW" altLang="en-US" sz="3600" dirty="0" smtClean="0">
                <a:effectLst/>
              </a:rPr>
              <a:t>大</a:t>
            </a:r>
            <a:r>
              <a:rPr lang="zh-TW" altLang="en-US" sz="3600" dirty="0">
                <a:effectLst/>
              </a:rPr>
              <a:t>數的掃</a:t>
            </a:r>
            <a:r>
              <a:rPr lang="zh-TW" altLang="en-US" sz="3600" dirty="0" smtClean="0">
                <a:effectLst/>
              </a:rPr>
              <a:t>羅</a:t>
            </a:r>
            <a:r>
              <a:rPr lang="zh-CHT" altLang="en-US" sz="3600" dirty="0" smtClean="0"/>
              <a:t>，</a:t>
            </a:r>
            <a:r>
              <a:rPr lang="en-US" sz="3600" dirty="0" smtClean="0">
                <a:effectLst/>
              </a:rPr>
              <a:t>扭轉猶太和</a:t>
            </a:r>
            <a:r>
              <a:rPr lang="zh-TW" altLang="en-US" sz="3600" dirty="0">
                <a:effectLst/>
              </a:rPr>
              <a:t>巴勒斯坦</a:t>
            </a:r>
            <a:r>
              <a:rPr lang="en-US" sz="3600" dirty="0" smtClean="0">
                <a:effectLst/>
              </a:rPr>
              <a:t>人，</a:t>
            </a:r>
            <a:r>
              <a:rPr lang="en-US" sz="3600" dirty="0">
                <a:effectLst/>
              </a:rPr>
              <a:t>使他們的心歸回向神。 </a:t>
            </a:r>
            <a:r>
              <a:rPr lang="en-US" sz="3600" dirty="0" err="1">
                <a:effectLst/>
              </a:rPr>
              <a:t>求神釋放救贖的光在</a:t>
            </a:r>
            <a:r>
              <a:rPr lang="en-US" sz="3600" dirty="0" err="1" smtClean="0">
                <a:effectLst/>
              </a:rPr>
              <a:t>以色列，</a:t>
            </a:r>
            <a:r>
              <a:rPr lang="en-US" sz="3600" dirty="0" err="1">
                <a:effectLst/>
              </a:rPr>
              <a:t>釋放耶穌寶血的能力</a:t>
            </a:r>
            <a:r>
              <a:rPr lang="en-US" sz="3600" dirty="0">
                <a:effectLst/>
              </a:rPr>
              <a:t> </a:t>
            </a:r>
            <a:r>
              <a:rPr lang="en-US" sz="3600" dirty="0" smtClean="0">
                <a:effectLst/>
              </a:rPr>
              <a:t>，</a:t>
            </a:r>
            <a:r>
              <a:rPr lang="zh-CN" altLang="en-US" sz="3600" dirty="0" smtClean="0">
                <a:effectLst/>
              </a:rPr>
              <a:t>除去</a:t>
            </a:r>
            <a:r>
              <a:rPr lang="en-US" sz="3600" dirty="0" err="1" smtClean="0">
                <a:effectLst/>
              </a:rPr>
              <a:t>仇恨謊言，使</a:t>
            </a:r>
            <a:r>
              <a:rPr lang="zh-TW" altLang="en-US" sz="3600" dirty="0">
                <a:effectLst/>
              </a:rPr>
              <a:t>人</a:t>
            </a:r>
            <a:r>
              <a:rPr lang="en-US" sz="3600" dirty="0" err="1" smtClean="0">
                <a:effectLst/>
              </a:rPr>
              <a:t>在神兒子裏有盼望</a:t>
            </a:r>
            <a:r>
              <a:rPr lang="en-US" sz="3600" dirty="0">
                <a:effectLst/>
              </a:rPr>
              <a:t>。</a:t>
            </a:r>
          </a:p>
          <a:p>
            <a:pPr marL="0" indent="0" eaLnBrk="1" hangingPunct="1">
              <a:buNone/>
            </a:pPr>
            <a:r>
              <a:rPr lang="zh-TW" altLang="en-US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羅</a:t>
            </a:r>
            <a:r>
              <a:rPr lang="en-US" altLang="zh-TW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12:19</a:t>
            </a:r>
            <a:r>
              <a:rPr lang="zh-CN" altLang="en-US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zh-TW" altLang="en-US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不</a:t>
            </a:r>
            <a:r>
              <a:rPr lang="zh-TW" altLang="en-US" sz="3600" b="1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要自己伸冤，寧可讓步，聽憑主怒；因為 經上記著：</a:t>
            </a:r>
            <a:r>
              <a:rPr lang="en-US" altLang="zh-TW" sz="3600" b="1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『</a:t>
            </a:r>
            <a:r>
              <a:rPr lang="zh-TW" altLang="en-US" sz="3600" b="1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主說：「伸冤在我，我必報應。」</a:t>
            </a:r>
            <a:r>
              <a:rPr lang="en-US" altLang="zh-TW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』</a:t>
            </a:r>
            <a:r>
              <a:rPr lang="zh-CN" altLang="en-US" sz="3600" b="1" dirty="0" smtClean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altLang="zh-TW" sz="3600" b="1" dirty="0" smtClean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742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7B72-C8CA-47FF-A90D-33784FB59FAB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4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57200"/>
            <a:ext cx="8610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/>
              <a:t>今年住棚节起</a:t>
            </a:r>
            <a:r>
              <a:rPr lang="zh-TW" altLang="en-US" sz="4400" b="1" dirty="0" smtClean="0"/>
              <a:t>屬</a:t>
            </a:r>
            <a:r>
              <a:rPr lang="zh-TW" altLang="en-US" sz="4400" b="1" dirty="0"/>
              <a:t>靈爭戰所引起的風暴</a:t>
            </a:r>
            <a:r>
              <a:rPr lang="zh-CN" altLang="en-US" sz="4400" b="1" dirty="0" smtClean="0"/>
              <a:t>：</a:t>
            </a:r>
            <a:endParaRPr lang="en-US" altLang="zh-CN" sz="4400" b="1" dirty="0" smtClean="0"/>
          </a:p>
          <a:p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 smtClean="0"/>
              <a:t>阿</a:t>
            </a:r>
            <a:r>
              <a:rPr lang="zh-TW" altLang="en-US" sz="4400" b="1" dirty="0"/>
              <a:t>巴</a:t>
            </a:r>
            <a:r>
              <a:rPr lang="zh-TW" altLang="en-US" sz="4400" b="1" dirty="0" smtClean="0"/>
              <a:t>斯說</a:t>
            </a:r>
            <a:r>
              <a:rPr lang="zh-TW" altLang="en-US" sz="4400" b="1" dirty="0"/>
              <a:t>猶太人用其污穢的雙腳在玷污聖殿</a:t>
            </a:r>
            <a:r>
              <a:rPr lang="zh-TW" altLang="en-US" sz="4400" b="1" dirty="0" smtClean="0"/>
              <a:t>山</a:t>
            </a:r>
            <a:r>
              <a:rPr lang="zh-CN" altLang="en-US" sz="4400" b="1" dirty="0" smtClean="0"/>
              <a:t>。</a:t>
            </a:r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altLang="zh-CN" sz="44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4400" b="1" dirty="0"/>
              <a:t>許多阿拉伯人從不知道任何別的，因為諸如此類的煽動深植於其教育系</a:t>
            </a:r>
            <a:r>
              <a:rPr lang="zh-TW" altLang="en-US" sz="4400" b="1" dirty="0" smtClean="0"/>
              <a:t>統</a:t>
            </a:r>
            <a:r>
              <a:rPr lang="zh-CN" altLang="en-US" sz="4400" b="1" dirty="0" smtClean="0"/>
              <a:t>。</a:t>
            </a:r>
            <a:endParaRPr lang="en-US" altLang="zh-TW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393466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撒</a:t>
            </a:r>
            <a:r>
              <a:rPr lang="zh-CN" altLang="en-US" dirty="0">
                <a:solidFill>
                  <a:schemeClr val="tx1"/>
                </a:solidFill>
              </a:rPr>
              <a:t>旦喜欢在高处宣告他自</a:t>
            </a:r>
            <a:r>
              <a:rPr lang="zh-CN" altLang="en-US" dirty="0" smtClean="0">
                <a:solidFill>
                  <a:schemeClr val="tx1"/>
                </a:solidFill>
              </a:rPr>
              <a:t>己至高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25" y="1633139"/>
            <a:ext cx="8715375" cy="4158061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zh-CN" altLang="en-US" sz="3800" dirty="0"/>
              <a:t>以西结</a:t>
            </a:r>
            <a:r>
              <a:rPr lang="en-US" altLang="zh-CN" sz="3800" dirty="0"/>
              <a:t>28</a:t>
            </a:r>
            <a:r>
              <a:rPr lang="zh-CN" altLang="en-US" sz="3800" dirty="0"/>
              <a:t>：</a:t>
            </a:r>
            <a:r>
              <a:rPr lang="en-US" sz="3800" baseline="30000" dirty="0"/>
              <a:t>14</a:t>
            </a:r>
            <a:r>
              <a:rPr lang="en-US" sz="3800" dirty="0"/>
              <a:t>你是那</a:t>
            </a:r>
            <a:r>
              <a:rPr lang="en-US" sz="3800" dirty="0">
                <a:solidFill>
                  <a:srgbClr val="FFFF00"/>
                </a:solidFill>
              </a:rPr>
              <a:t>受膏遮掩約櫃的基路伯</a:t>
            </a:r>
            <a:r>
              <a:rPr lang="en-US" sz="3800" dirty="0"/>
              <a:t>．我將你安置在</a:t>
            </a:r>
            <a:r>
              <a:rPr lang="en-US" sz="3800" dirty="0">
                <a:solidFill>
                  <a:srgbClr val="FFFF00"/>
                </a:solidFill>
              </a:rPr>
              <a:t>神的聖山</a:t>
            </a:r>
            <a:r>
              <a:rPr lang="en-US" sz="3800" dirty="0"/>
              <a:t>上．你在發光如火的寶石中間往來。</a:t>
            </a:r>
          </a:p>
          <a:p>
            <a:r>
              <a:rPr lang="zh-CN" altLang="en-US" sz="3800" dirty="0"/>
              <a:t>赛</a:t>
            </a:r>
            <a:r>
              <a:rPr lang="en-US" altLang="zh-CN" sz="3800" dirty="0"/>
              <a:t>14:</a:t>
            </a:r>
            <a:r>
              <a:rPr lang="en-US" sz="3800" baseline="30000" dirty="0"/>
              <a:t> 12</a:t>
            </a:r>
            <a:r>
              <a:rPr lang="en-US" sz="3800" dirty="0"/>
              <a:t>明亮之星、早晨之子阿、你何竟從天墜落．</a:t>
            </a:r>
            <a:r>
              <a:rPr lang="en-US" sz="3800" baseline="30000" dirty="0"/>
              <a:t>13</a:t>
            </a:r>
            <a:r>
              <a:rPr lang="en-US" sz="3800" dirty="0"/>
              <a:t>你心裏曾說、我要升到天上．</a:t>
            </a:r>
            <a:r>
              <a:rPr lang="en-US" sz="3800" dirty="0">
                <a:solidFill>
                  <a:srgbClr val="FFFF00"/>
                </a:solidFill>
              </a:rPr>
              <a:t>我要高舉我的寶座在神衆星以上．我要坐在聚會的山上</a:t>
            </a:r>
            <a:r>
              <a:rPr lang="en-US" sz="3800" dirty="0"/>
              <a:t>、</a:t>
            </a:r>
          </a:p>
        </p:txBody>
      </p:sp>
    </p:spTree>
    <p:extLst>
      <p:ext uri="{BB962C8B-B14F-4D97-AF65-F5344CB8AC3E}">
        <p14:creationId xmlns:p14="http://schemas.microsoft.com/office/powerpoint/2010/main" val="18875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 lIns="64008" tIns="32004" rIns="64008" bIns="32004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至</a:t>
            </a:r>
            <a:r>
              <a:rPr lang="zh-CN" altLang="en-US" dirty="0" smtClean="0">
                <a:solidFill>
                  <a:schemeClr val="tx1"/>
                </a:solidFill>
              </a:rPr>
              <a:t>高的高处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1"/>
            <a:ext cx="913574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09244" cy="57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008" tIns="32004" rIns="64008" bIns="32004">
            <a:normAutofit/>
          </a:bodyPr>
          <a:lstStyle/>
          <a:p>
            <a:r>
              <a:rPr lang="zh-CN" altLang="en-US" dirty="0">
                <a:solidFill>
                  <a:schemeClr val="tx1"/>
                </a:solidFill>
              </a:rPr>
              <a:t>至</a:t>
            </a:r>
            <a:r>
              <a:rPr lang="zh-CN" altLang="en-US" dirty="0" smtClean="0">
                <a:solidFill>
                  <a:schemeClr val="tx1"/>
                </a:solidFill>
              </a:rPr>
              <a:t>高的高处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536" y="-227870"/>
            <a:ext cx="6882733" cy="72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13890"/>
            <a:ext cx="7239000" cy="68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4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bg2"/>
          </a:prst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  <a:ea typeface="ＭＳ Ｐゴシック" pitchFamily="-107" charset="-128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12752</TotalTime>
  <Words>417</Words>
  <Application>Microsoft Macintosh PowerPoint</Application>
  <PresentationFormat>On-screen Show (4:3)</PresentationFormat>
  <Paragraphs>62</Paragraphs>
  <Slides>32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Apex</vt:lpstr>
      <vt:lpstr>Trek</vt:lpstr>
      <vt:lpstr>Shimmer</vt:lpstr>
      <vt:lpstr>今年住棚节起的屬靈爭戰与聖殿山  12/01/2015</vt:lpstr>
      <vt:lpstr>耶稣再来前的一段时间里，撒旦争夺对世界的统治权，使用：  </vt:lpstr>
      <vt:lpstr>PowerPoint Presentation</vt:lpstr>
      <vt:lpstr>PowerPoint Presentation</vt:lpstr>
      <vt:lpstr>撒旦喜欢在高处宣告他自己至高</vt:lpstr>
      <vt:lpstr>至高的高处</vt:lpstr>
      <vt:lpstr>PowerPoint Presentation</vt:lpstr>
      <vt:lpstr>至高的高处</vt:lpstr>
      <vt:lpstr>PowerPoint Presentation</vt:lpstr>
      <vt:lpstr>PowerPoint Presentation</vt:lpstr>
      <vt:lpstr>PowerPoint Presentation</vt:lpstr>
      <vt:lpstr>至高的高处</vt:lpstr>
      <vt:lpstr>PowerPoint Presentation</vt:lpstr>
      <vt:lpstr>至高的高处</vt:lpstr>
      <vt:lpstr>PowerPoint Presentation</vt:lpstr>
      <vt:lpstr>PowerPoint Presentation</vt:lpstr>
      <vt:lpstr>至高的高处</vt:lpstr>
      <vt:lpstr>撒旦喜欢在高处宣告他自己至高</vt:lpstr>
      <vt:lpstr>撒旦喜欢在高处宣告他自己至高</vt:lpstr>
      <vt:lpstr>撒旦喜欢在高处宣告他自己至高</vt:lpstr>
      <vt:lpstr>PowerPoint Presentation</vt:lpstr>
      <vt:lpstr>撒旦喜欢在高处宣告他自己至高</vt:lpstr>
      <vt:lpstr>PowerPoint Presentation</vt:lpstr>
      <vt:lpstr>撒旦喜欢在高处宣告他自己至高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赞美神再次伸出祂的手使暴力停止</vt:lpstr>
      <vt:lpstr>2.為著猶太人和巴勒斯坦靈魂的收割赞美神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猶太節期—了解神的定時  (The Set Time)</dc:title>
  <dc:creator>Helen Wang</dc:creator>
  <cp:lastModifiedBy>Chris Yu</cp:lastModifiedBy>
  <cp:revision>2270</cp:revision>
  <cp:lastPrinted>2014-09-17T23:40:41Z</cp:lastPrinted>
  <dcterms:created xsi:type="dcterms:W3CDTF">2013-05-21T04:51:08Z</dcterms:created>
  <dcterms:modified xsi:type="dcterms:W3CDTF">2015-12-10T07:20:30Z</dcterms:modified>
</cp:coreProperties>
</file>