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8" r:id="rId2"/>
    <p:sldMasterId id="2147484560" r:id="rId3"/>
  </p:sldMasterIdLst>
  <p:notesMasterIdLst>
    <p:notesMasterId r:id="rId13"/>
  </p:notesMasterIdLst>
  <p:sldIdLst>
    <p:sldId id="520" r:id="rId4"/>
    <p:sldId id="564" r:id="rId5"/>
    <p:sldId id="547" r:id="rId6"/>
    <p:sldId id="568" r:id="rId7"/>
    <p:sldId id="567" r:id="rId8"/>
    <p:sldId id="566" r:id="rId9"/>
    <p:sldId id="565" r:id="rId10"/>
    <p:sldId id="531" r:id="rId11"/>
    <p:sldId id="53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170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9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1C171-CD12-4F3B-A562-CB5268E1EFF7}" type="datetimeFigureOut">
              <a:rPr lang="en-US" smtClean="0"/>
              <a:pPr/>
              <a:t>7/11/2015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FF6D7-46E6-40C8-8297-E568E9DC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590">
              <a:defRPr/>
            </a:pPr>
            <a:endParaRPr lang="zh-TW" altLang="en-US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7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DD658-2C19-4D25-9F5B-3E8494C2A89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57361-A2D7-4BB0-842D-CEED7D0D850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18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F27257-E180-436A-B87C-2D49E89E355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DCE35-AD1A-4A1E-B8B2-7315117A2EA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7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ED4EA-6DA9-4FB2-81E1-5A2D453638C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43344-95B5-4107-B8F7-6633214ED8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0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285D2-0F3F-4E31-86F1-73F4C21E6697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584C-1134-49A3-99A2-694F9D94B415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61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5287-C5C7-48BB-AC21-082F3BD9112C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00160-611A-4D78-8AB3-FE9D80912B8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7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F410D-9E26-45B2-A279-9CCA8493B593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43E2-2707-438E-B4C0-336353CA436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96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3FD7-AAE6-4B17-B30D-F4B26D8E7F16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7998-2EA2-48A1-9FF0-D8C82A6CBE6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52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40CD-EC4B-4832-B3F2-4D5C000B5FA8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38749-1AB4-4043-B263-822D02EE236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54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576FF-D4C7-4AC2-901A-80422C7BED61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0671E-6089-4754-9F21-000AD470243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25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CAE8-8DEE-40DF-8352-0AC2563E310C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63AB8-146B-42C2-81FD-01B9652E3AA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59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A9081-A8D2-4646-8BE9-8157AB9CBEEB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0131A-F47E-4D53-B872-714A403673F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2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44324E-653D-44B9-B71C-15BCF4173DE6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BD127-E3E0-4163-A6E6-949122F037B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52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EE14-9297-4221-9246-F1C56FB1DF08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B0668-B4E2-416B-996E-0BCBB57E46A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88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6226E-3C19-4B1B-9F48-4839CBE005A7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1CBE-7E8E-4D68-BE2A-794797F74D2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32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407F-ADF5-43CA-B477-44E9EDC59479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52BD-A9D3-4C8C-9E3E-61A4B96BB96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0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C94D8-DA38-467A-82D1-F6E80699FBC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2F758FD-5AA8-4F00-B663-0AC3F3251C6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2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BB0836-BB53-4033-B43A-61F3CA3E6A67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3F644-7386-45EF-A27D-3456077A65D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5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9A063-A460-4AE0-8D1D-033241C13E8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68681-FB7F-4A39-8C74-290FF2543CC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4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C20DF3-177E-42E1-B1ED-55F440A2F07B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09735-6B41-41CF-AED0-2F0705E603A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062C7-07DE-4F10-80B2-DF8F525F06F6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C1182-0128-48EB-A174-AB56EF7387F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DDC79-CEBF-4A4C-A198-CCD94C26C474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5056C-427F-49B1-91D2-70BAB5E7DC0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5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BF579-8113-4292-BD5D-BB8BF14B016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4B524-625B-4915-8CC8-4DCE87B1E40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2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75AEF6F-1E87-4CF6-9DF9-C6655865E021}" type="datetime1">
              <a:rPr lang="en-US" smtClean="0">
                <a:solidFill>
                  <a:prstClr val="white">
                    <a:shade val="50000"/>
                  </a:prstClr>
                </a:solidFill>
                <a:latin typeface="Constantia" pitchFamily="18" charset="0"/>
                <a:cs typeface="Arial" pitchFamily="34" charset="0"/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22338B4-BC97-44CA-97C5-E78E93BBCB9D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Constantia" pitchFamily="18" charset="0"/>
                <a:cs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83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EDC2222-6218-4DC0-BA8E-3855E2DDCFFB}" type="datetime1">
              <a:rPr lang="en-US">
                <a:solidFill>
                  <a:prstClr val="white">
                    <a:shade val="50000"/>
                  </a:prstClr>
                </a:solidFill>
                <a:latin typeface="Constantia" pitchFamily="18" charset="0"/>
                <a:cs typeface="Arial" pitchFamily="34" charset="0"/>
              </a:rPr>
              <a:pPr>
                <a:defRPr/>
              </a:pPr>
              <a:t>7/11/2015</a:t>
            </a:fld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6C5014C-B2D4-4271-BD52-808ECDA161BF}" type="slidenum">
              <a:rPr lang="en-US">
                <a:solidFill>
                  <a:prstClr val="white">
                    <a:shade val="50000"/>
                  </a:prstClr>
                </a:solidFill>
                <a:latin typeface="Constantia" pitchFamily="18" charset="0"/>
                <a:cs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39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8600" y="4953000"/>
            <a:ext cx="8763000" cy="990600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伊朗核武談</a:t>
            </a:r>
            <a:r>
              <a:rPr lang="zh-TW" altLang="en-US" sz="40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判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971800" y="5929583"/>
            <a:ext cx="3352800" cy="623617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July 12, 2015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927"/>
            <a:ext cx="6934200" cy="46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28600"/>
            <a:ext cx="9067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禱告</a:t>
            </a:r>
            <a:endParaRPr lang="en-US" altLang="zh-TW" sz="4800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algn="ctr">
              <a:defRPr/>
            </a:pPr>
            <a:endParaRPr lang="en-US" altLang="zh-TW" sz="40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zh-TW" altLang="en-US" sz="40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禱告対話</a:t>
            </a:r>
            <a:r>
              <a:rPr lang="en-US" altLang="zh-TW" sz="40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-</a:t>
            </a:r>
            <a:r>
              <a:rPr lang="zh-TW" altLang="en-US" sz="40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告訴</a:t>
            </a:r>
            <a:r>
              <a:rPr lang="zh-TW" altLang="en-US" sz="40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神</a:t>
            </a:r>
            <a:r>
              <a:rPr lang="en-US" altLang="zh-TW" sz="40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”</a:t>
            </a:r>
            <a:r>
              <a:rPr lang="zh-TW" altLang="en-US" sz="40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神</a:t>
            </a:r>
            <a:r>
              <a:rPr lang="zh-TW" altLang="en-US" sz="40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要我們認同関乎我們自己與國家的</a:t>
            </a:r>
            <a:r>
              <a:rPr lang="zh-TW" altLang="en-US" sz="40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事</a:t>
            </a:r>
            <a:r>
              <a:rPr lang="en-US" altLang="zh-TW" sz="40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”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altLang="zh-CN" sz="4000" dirty="0" smtClean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zh-TW" altLang="en-US" sz="40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應當聚集，在命令沒有發出之</a:t>
            </a:r>
            <a:r>
              <a:rPr lang="zh-TW" altLang="en-US" sz="40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前回</a:t>
            </a:r>
            <a:r>
              <a:rPr lang="zh-TW" altLang="en-US" sz="40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𨍭，審判會改</a:t>
            </a:r>
            <a:r>
              <a:rPr lang="zh-TW" altLang="en-US" sz="40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變</a:t>
            </a:r>
            <a:r>
              <a:rPr lang="en-US" altLang="zh-TW" sz="40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.</a:t>
            </a:r>
          </a:p>
          <a:p>
            <a:pPr lvl="2">
              <a:defRPr/>
            </a:pPr>
            <a:endParaRPr lang="en-US" altLang="zh-TW" sz="3200" dirty="0" smtClean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  <a:p>
            <a:pPr lvl="2">
              <a:defRPr/>
            </a:pPr>
            <a:r>
              <a:rPr lang="zh-TW" altLang="en-US" sz="32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或</a:t>
            </a:r>
            <a:r>
              <a:rPr lang="zh-TW" altLang="en-US" sz="32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者審判來到時，我們與神有立約的関係</a:t>
            </a:r>
            <a:r>
              <a:rPr lang="zh-TW" altLang="en-US" sz="32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，在</a:t>
            </a:r>
            <a:r>
              <a:rPr lang="zh-TW" altLang="en-US" sz="32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危難中被保護隠藏在恩典的囗</a:t>
            </a:r>
            <a:r>
              <a:rPr lang="zh-TW" altLang="en-US" sz="32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袋</a:t>
            </a:r>
            <a:endParaRPr lang="en-US" altLang="zh-TW" sz="3200" dirty="0" smtClean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>
              <a:defRPr/>
            </a:pPr>
            <a:fld id="{47841B08-4D76-4CC3-BB67-F3AFB4F0CA26}" type="slidenum">
              <a:rPr lang="en-US" sz="1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3</a:t>
            </a:fld>
            <a:endParaRPr lang="en-US" sz="100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173301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prstClr val="white"/>
                </a:solidFill>
              </a:rPr>
              <a:t>目</a:t>
            </a:r>
            <a:r>
              <a:rPr lang="ja-JP" altLang="en-US" sz="4000" dirty="0">
                <a:solidFill>
                  <a:prstClr val="white"/>
                </a:solidFill>
              </a:rPr>
              <a:t>標</a:t>
            </a:r>
            <a:r>
              <a:rPr lang="ja-JP" altLang="en-US" sz="4000" dirty="0" smtClean="0">
                <a:solidFill>
                  <a:prstClr val="white"/>
                </a:solidFill>
              </a:rPr>
              <a:t>在</a:t>
            </a:r>
            <a:r>
              <a:rPr lang="en-US" altLang="ja-JP" sz="4000" dirty="0" smtClean="0">
                <a:solidFill>
                  <a:prstClr val="white"/>
                </a:solidFill>
              </a:rPr>
              <a:t>7</a:t>
            </a:r>
            <a:r>
              <a:rPr lang="en-US" altLang="zh-TW" sz="4000" dirty="0" smtClean="0">
                <a:solidFill>
                  <a:prstClr val="white"/>
                </a:solidFill>
              </a:rPr>
              <a:t>/10/2015</a:t>
            </a:r>
            <a:r>
              <a:rPr lang="zh-TW" altLang="en-US" sz="4000" dirty="0">
                <a:solidFill>
                  <a:prstClr val="white"/>
                </a:solidFill>
              </a:rPr>
              <a:t>和伊朗就其核武發展簽定協議</a:t>
            </a:r>
            <a:r>
              <a:rPr lang="en-US" altLang="zh-TW" sz="4000" dirty="0" smtClean="0">
                <a:solidFill>
                  <a:prstClr val="white"/>
                </a:solidFill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prstClr val="white"/>
                </a:solidFill>
              </a:rPr>
              <a:t>若</a:t>
            </a:r>
            <a:r>
              <a:rPr lang="zh-TW" altLang="en-US" sz="4000" dirty="0">
                <a:solidFill>
                  <a:prstClr val="white"/>
                </a:solidFill>
              </a:rPr>
              <a:t>達</a:t>
            </a:r>
            <a:r>
              <a:rPr lang="zh-TW" altLang="en-US" sz="4000" dirty="0" smtClean="0">
                <a:solidFill>
                  <a:prstClr val="white"/>
                </a:solidFill>
              </a:rPr>
              <a:t>成</a:t>
            </a:r>
            <a:r>
              <a:rPr lang="en-US" altLang="zh-TW" sz="4000" dirty="0">
                <a:solidFill>
                  <a:prstClr val="white"/>
                </a:solidFill>
              </a:rPr>
              <a:t>,</a:t>
            </a:r>
            <a:r>
              <a:rPr lang="zh-TW" altLang="en-US" sz="4000" dirty="0" smtClean="0">
                <a:solidFill>
                  <a:prstClr val="white"/>
                </a:solidFill>
              </a:rPr>
              <a:t>制</a:t>
            </a:r>
            <a:r>
              <a:rPr lang="zh-TW" altLang="en-US" sz="4000" dirty="0">
                <a:solidFill>
                  <a:prstClr val="white"/>
                </a:solidFill>
              </a:rPr>
              <a:t>裁將逐步停</a:t>
            </a:r>
            <a:r>
              <a:rPr lang="zh-TW" altLang="en-US" sz="4000" dirty="0" smtClean="0">
                <a:solidFill>
                  <a:prstClr val="white"/>
                </a:solidFill>
              </a:rPr>
              <a:t>止</a:t>
            </a:r>
            <a:r>
              <a:rPr lang="en-US" altLang="zh-TW" sz="4000" dirty="0" smtClean="0">
                <a:solidFill>
                  <a:prstClr val="white"/>
                </a:solidFill>
              </a:rPr>
              <a:t>. CNBC</a:t>
            </a:r>
            <a:r>
              <a:rPr lang="zh-TW" altLang="en-US" sz="4000" dirty="0" smtClean="0">
                <a:solidFill>
                  <a:prstClr val="white"/>
                </a:solidFill>
              </a:rPr>
              <a:t>稱一</a:t>
            </a:r>
            <a:r>
              <a:rPr lang="zh-TW" altLang="en-US" sz="4000" dirty="0">
                <a:solidFill>
                  <a:prstClr val="white"/>
                </a:solidFill>
              </a:rPr>
              <a:t>旦制裁被取消，伊</a:t>
            </a:r>
            <a:r>
              <a:rPr lang="zh-TW" altLang="en-US" sz="4000" dirty="0" smtClean="0">
                <a:solidFill>
                  <a:prstClr val="white"/>
                </a:solidFill>
              </a:rPr>
              <a:t>朗成</a:t>
            </a:r>
            <a:r>
              <a:rPr lang="zh-TW" altLang="en-US" sz="4000" dirty="0">
                <a:solidFill>
                  <a:prstClr val="white"/>
                </a:solidFill>
              </a:rPr>
              <a:t>為一個經濟與軍事強國</a:t>
            </a:r>
            <a:r>
              <a:rPr lang="zh-TW" altLang="en-US" sz="4000" dirty="0" smtClean="0">
                <a:solidFill>
                  <a:prstClr val="white"/>
                </a:solidFill>
              </a:rPr>
              <a:t>，德</a:t>
            </a:r>
            <a:r>
              <a:rPr lang="zh-TW" altLang="en-US" sz="4000" dirty="0">
                <a:solidFill>
                  <a:prstClr val="white"/>
                </a:solidFill>
              </a:rPr>
              <a:t>黑</a:t>
            </a:r>
            <a:r>
              <a:rPr lang="zh-TW" altLang="en-US" sz="4000" dirty="0" smtClean="0">
                <a:solidFill>
                  <a:prstClr val="white"/>
                </a:solidFill>
              </a:rPr>
              <a:t>蘭研</a:t>
            </a:r>
            <a:r>
              <a:rPr lang="zh-TW" altLang="en-US" sz="4000" dirty="0">
                <a:solidFill>
                  <a:prstClr val="white"/>
                </a:solidFill>
              </a:rPr>
              <a:t>製核武</a:t>
            </a:r>
            <a:r>
              <a:rPr lang="zh-TW" altLang="en-US" sz="4000" dirty="0" smtClean="0">
                <a:solidFill>
                  <a:prstClr val="white"/>
                </a:solidFill>
              </a:rPr>
              <a:t>器美</a:t>
            </a:r>
            <a:r>
              <a:rPr lang="zh-TW" altLang="en-US" sz="4000" dirty="0">
                <a:solidFill>
                  <a:prstClr val="white"/>
                </a:solidFill>
              </a:rPr>
              <a:t>國將束手無</a:t>
            </a:r>
            <a:r>
              <a:rPr lang="zh-TW" altLang="en-US" sz="4000" dirty="0" smtClean="0">
                <a:solidFill>
                  <a:prstClr val="white"/>
                </a:solidFill>
              </a:rPr>
              <a:t>策</a:t>
            </a:r>
            <a:endParaRPr lang="en-US" altLang="zh-TW" sz="4000" dirty="0" smtClean="0">
              <a:solidFill>
                <a:prstClr val="whit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和</a:t>
            </a:r>
            <a:r>
              <a:rPr lang="zh-TW" altLang="en-US" sz="4000" dirty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伊朗在維也納進行</a:t>
            </a:r>
            <a:r>
              <a:rPr lang="zh-TW" altLang="en-US" sz="4000" dirty="0" smtClean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的談判</a:t>
            </a:r>
            <a:r>
              <a:rPr lang="en-US" altLang="zh-TW" sz="4000" dirty="0" smtClean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7/10</a:t>
            </a:r>
            <a:r>
              <a:rPr lang="zh-TW" altLang="en-US" sz="4000" dirty="0" smtClean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日未達</a:t>
            </a:r>
            <a:r>
              <a:rPr lang="zh-TW" altLang="en-US" sz="4000" dirty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成協議</a:t>
            </a:r>
            <a:r>
              <a:rPr lang="zh-TW" altLang="en-US" sz="4000" dirty="0" smtClean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，柯</a:t>
            </a:r>
            <a:r>
              <a:rPr lang="zh-TW" altLang="en-US" sz="4000" dirty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瑞表</a:t>
            </a:r>
            <a:r>
              <a:rPr lang="zh-TW" altLang="en-US" sz="4000" dirty="0" smtClean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示會談延長 </a:t>
            </a:r>
            <a:r>
              <a:rPr lang="en-US" altLang="zh-TW" sz="4000" dirty="0" smtClean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(7/17</a:t>
            </a:r>
            <a:r>
              <a:rPr lang="zh-TW" altLang="en-US" sz="4000" dirty="0" smtClean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日</a:t>
            </a:r>
            <a:r>
              <a:rPr lang="en-US" altLang="zh-TW" sz="4000" dirty="0" smtClean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)</a:t>
            </a:r>
            <a:r>
              <a:rPr lang="zh-TW" altLang="en-US" sz="4000" dirty="0" smtClean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endParaRPr lang="en-US" altLang="zh-TW" sz="4000" dirty="0" smtClean="0">
              <a:solidFill>
                <a:srgbClr val="FFFF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860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伊</a:t>
            </a:r>
            <a:r>
              <a:rPr lang="zh-TW" altLang="en-US" sz="48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朗核</a:t>
            </a:r>
            <a:r>
              <a:rPr lang="zh-TW" altLang="en-US" sz="48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框</a:t>
            </a:r>
            <a:r>
              <a:rPr lang="zh-TW" altLang="en-US" sz="48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架</a:t>
            </a:r>
            <a:r>
              <a:rPr lang="zh-TW" altLang="en-US" sz="48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協議又</a:t>
            </a:r>
            <a:r>
              <a:rPr lang="zh-TW" altLang="en-US" sz="48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延期</a:t>
            </a:r>
            <a:r>
              <a:rPr lang="en-US" altLang="zh-CN" sz="48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lang="en-US" altLang="zh-CN" sz="4800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88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>
              <a:defRPr/>
            </a:pPr>
            <a:fld id="{47841B08-4D76-4CC3-BB67-F3AFB4F0CA26}" type="slidenum">
              <a:rPr lang="en-US" sz="1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4</a:t>
            </a:fld>
            <a:endParaRPr lang="en-US" sz="100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768257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導</a:t>
            </a:r>
            <a:r>
              <a:rPr lang="zh-TW" altLang="en-US" sz="3200" dirty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致最終協議無法及時於</a:t>
            </a:r>
            <a:r>
              <a:rPr lang="en-US" altLang="zh-TW" sz="3200" dirty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7/9</a:t>
            </a:r>
            <a:r>
              <a:rPr lang="zh-TW" altLang="en-US" sz="3200" dirty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日送</a:t>
            </a:r>
            <a:r>
              <a:rPr lang="zh-TW" altLang="en-US" sz="3200" dirty="0" smtClean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交美</a:t>
            </a:r>
            <a:r>
              <a:rPr lang="zh-TW" altLang="en-US" sz="3200" dirty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國國</a:t>
            </a:r>
            <a:r>
              <a:rPr lang="zh-TW" altLang="en-US" sz="3200" dirty="0" smtClean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會確</a:t>
            </a:r>
            <a:r>
              <a:rPr lang="zh-TW" altLang="en-US" sz="3200" dirty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保</a:t>
            </a:r>
            <a:r>
              <a:rPr lang="en-US" altLang="zh-TW" sz="3200" dirty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30</a:t>
            </a:r>
            <a:r>
              <a:rPr lang="zh-TW" altLang="en-US" sz="3200" dirty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天審議</a:t>
            </a:r>
            <a:r>
              <a:rPr lang="zh-TW" altLang="en-US" sz="3200" dirty="0" smtClean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期</a:t>
            </a:r>
            <a:r>
              <a:rPr lang="en-US" altLang="zh-TW" sz="3200" dirty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國會获</a:t>
            </a:r>
            <a:r>
              <a:rPr lang="zh-CN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得</a:t>
            </a: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審議</a:t>
            </a:r>
            <a:r>
              <a:rPr lang="zh-CN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权 </a:t>
            </a:r>
            <a:r>
              <a:rPr lang="en-US" altLang="zh-CN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(The </a:t>
            </a:r>
            <a:r>
              <a:rPr lang="en-US" altLang="zh-CN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Iran Nuclear Agreement Review </a:t>
            </a:r>
            <a:r>
              <a:rPr lang="en-US" altLang="zh-CN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Act)</a:t>
            </a:r>
            <a:r>
              <a:rPr lang="zh-CN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，对</a:t>
            </a:r>
            <a:r>
              <a:rPr lang="zh-CN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“糟</a:t>
            </a:r>
            <a:r>
              <a:rPr lang="zh-CN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糕</a:t>
            </a: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協議</a:t>
            </a:r>
            <a:r>
              <a:rPr lang="zh-CN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的</a:t>
            </a:r>
            <a:r>
              <a:rPr lang="zh-CN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产生形成新屏障</a:t>
            </a:r>
            <a:r>
              <a:rPr lang="zh-CN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”</a:t>
            </a:r>
            <a:r>
              <a:rPr lang="en-US" altLang="zh-CN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: </a:t>
            </a:r>
            <a:r>
              <a:rPr lang="zh-CN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法</a:t>
            </a:r>
            <a:r>
              <a:rPr lang="zh-CN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案规定，一旦伊核问题最</a:t>
            </a:r>
            <a:r>
              <a:rPr lang="zh-CN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终</a:t>
            </a: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協議</a:t>
            </a:r>
            <a:r>
              <a:rPr lang="zh-CN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达</a:t>
            </a:r>
            <a:r>
              <a:rPr lang="zh-CN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成，美国政府必须立即把它送交國</a:t>
            </a:r>
            <a:r>
              <a:rPr lang="zh-CN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會</a:t>
            </a: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審議</a:t>
            </a:r>
            <a:r>
              <a:rPr lang="zh-CN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CN" sz="3200" dirty="0" smtClean="0">
              <a:solidFill>
                <a:schemeClr val="tx1">
                  <a:lumMod val="95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作</a:t>
            </a:r>
            <a:r>
              <a:rPr lang="zh-CN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为妥协</a:t>
            </a:r>
            <a:r>
              <a:rPr lang="zh-CN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國會</a:t>
            </a:r>
            <a:r>
              <a:rPr lang="zh-CN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同</a:t>
            </a:r>
            <a:r>
              <a:rPr lang="zh-CN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意</a:t>
            </a:r>
            <a:r>
              <a:rPr lang="zh-CN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把</a:t>
            </a: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審議</a:t>
            </a:r>
            <a:r>
              <a:rPr lang="zh-CN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期从</a:t>
            </a:r>
            <a:r>
              <a:rPr lang="en-US" altLang="zh-CN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60</a:t>
            </a:r>
            <a:r>
              <a:rPr lang="zh-CN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天</a:t>
            </a:r>
            <a:r>
              <a:rPr lang="zh-CN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缩短</a:t>
            </a:r>
            <a:r>
              <a:rPr lang="zh-CN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至</a:t>
            </a:r>
            <a:r>
              <a:rPr lang="en-US" altLang="zh-CN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30</a:t>
            </a:r>
            <a:r>
              <a:rPr lang="zh-CN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天</a:t>
            </a:r>
            <a:endParaRPr lang="en-US" altLang="zh-CN" sz="3200" dirty="0" smtClean="0">
              <a:solidFill>
                <a:schemeClr val="tx1">
                  <a:lumMod val="95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如</a:t>
            </a: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果協議於</a:t>
            </a:r>
            <a:r>
              <a:rPr lang="en-US" altLang="zh-TW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7/9</a:t>
            </a: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日以後才送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交國</a:t>
            </a: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會，審議期將增為</a:t>
            </a:r>
            <a:r>
              <a:rPr lang="en-US" altLang="zh-TW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60</a:t>
            </a: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日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，增</a:t>
            </a: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加協議可能破局的機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會</a:t>
            </a:r>
            <a:endParaRPr lang="en-US" altLang="zh-TW" sz="3200" dirty="0" smtClean="0">
              <a:solidFill>
                <a:schemeClr val="tx1">
                  <a:lumMod val="95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891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核框</a:t>
            </a:r>
            <a:r>
              <a:rPr lang="zh-TW" altLang="en-US" sz="44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架</a:t>
            </a:r>
            <a:r>
              <a:rPr lang="zh-TW" altLang="en-US" sz="44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協議延期</a:t>
            </a:r>
            <a:r>
              <a:rPr lang="en-US" altLang="zh-TW" sz="44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44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國會審</a:t>
            </a:r>
            <a:r>
              <a:rPr lang="zh-TW" altLang="en-US" sz="44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議期將增為</a:t>
            </a:r>
            <a:r>
              <a:rPr lang="en-US" altLang="zh-TW" sz="44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60</a:t>
            </a:r>
            <a:r>
              <a:rPr lang="zh-TW" altLang="en-US" sz="44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日</a:t>
            </a:r>
            <a:r>
              <a:rPr lang="en-US" altLang="zh-TW" sz="44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44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增</a:t>
            </a:r>
            <a:r>
              <a:rPr lang="zh-TW" altLang="en-US" sz="44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加協議可能破局的機會</a:t>
            </a:r>
            <a:r>
              <a:rPr lang="en-US" altLang="zh-CN" sz="44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lang="en-US" altLang="zh-CN" sz="4400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60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>
              <a:defRPr/>
            </a:pPr>
            <a:fld id="{47841B08-4D76-4CC3-BB67-F3AFB4F0CA26}" type="slidenum">
              <a:rPr lang="en-US" sz="1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5</a:t>
            </a:fld>
            <a:endParaRPr lang="en-US" sz="100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286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伊朗核談判 維也納繼續進行</a:t>
            </a:r>
            <a:r>
              <a:rPr lang="en-US" altLang="zh-CN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lang="en-US" altLang="zh-CN" sz="3600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8915400" cy="1555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4000" dirty="0"/>
              <a:t>在伊朗武器和飛彈交易議題上</a:t>
            </a:r>
            <a:r>
              <a:rPr lang="zh-TW" altLang="en-US" sz="4000" dirty="0" smtClean="0"/>
              <a:t>，仍</a:t>
            </a:r>
            <a:r>
              <a:rPr lang="zh-TW" altLang="en-US" sz="4000" dirty="0"/>
              <a:t>陷入僵</a:t>
            </a:r>
            <a:r>
              <a:rPr lang="zh-TW" altLang="en-US" sz="4000" dirty="0" smtClean="0"/>
              <a:t>局</a:t>
            </a:r>
            <a:endParaRPr lang="en-US" altLang="zh-TW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4000" dirty="0"/>
              <a:t>克里的談判對手、伊朗外長扎里</a:t>
            </a:r>
            <a:r>
              <a:rPr lang="zh-TW" altLang="en-US" sz="4000" dirty="0" smtClean="0"/>
              <a:t>夫對</a:t>
            </a:r>
            <a:r>
              <a:rPr lang="zh-TW" altLang="en-US" sz="4000" dirty="0"/>
              <a:t>記者說，他願意留在維也納，直到達成協</a:t>
            </a:r>
            <a:r>
              <a:rPr lang="zh-TW" altLang="en-US" sz="4000" dirty="0" smtClean="0"/>
              <a:t>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741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>
              <a:defRPr/>
            </a:pPr>
            <a:fld id="{47841B08-4D76-4CC3-BB67-F3AFB4F0CA26}" type="slidenum">
              <a:rPr lang="en-US" sz="1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6</a:t>
            </a:fld>
            <a:endParaRPr lang="en-US" sz="100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8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會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談 </a:t>
            </a:r>
            <a:r>
              <a:rPr lang="en-US" altLang="zh-TW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 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回</a:t>
            </a:r>
            <a:r>
              <a:rPr lang="zh-TW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教齋戒月</a:t>
            </a:r>
            <a:r>
              <a:rPr lang="en-US" altLang="zh-TW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Ramadan)</a:t>
            </a:r>
            <a:r>
              <a:rPr lang="en-US" altLang="ja-JP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</a:t>
            </a:r>
            <a:r>
              <a:rPr lang="ja-JP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月</a:t>
            </a:r>
            <a:r>
              <a:rPr lang="en-US" altLang="ja-JP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</a:t>
            </a:r>
            <a:r>
              <a:rPr lang="ja-JP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日</a:t>
            </a:r>
            <a:r>
              <a:rPr lang="ja-JP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是</a:t>
            </a:r>
            <a:r>
              <a:rPr lang="ja-JP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反以色</a:t>
            </a:r>
            <a:r>
              <a:rPr lang="ja-JP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列日</a:t>
            </a:r>
            <a:r>
              <a:rPr lang="en-US" altLang="ja-JP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(Quds Day)</a:t>
            </a:r>
            <a:r>
              <a:rPr lang="en-US" altLang="zh-CN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lang="en-US" altLang="zh-CN" sz="3600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915400" cy="316691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33801"/>
            <a:ext cx="4503405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492978"/>
            <a:ext cx="9067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禱告</a:t>
            </a:r>
            <a:endParaRPr lang="en-US" altLang="zh-TW" sz="4800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algn="ctr">
              <a:defRPr/>
            </a:pPr>
            <a:endParaRPr lang="en-US" altLang="zh-TW" sz="40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defRPr/>
            </a:pPr>
            <a:r>
              <a:rPr lang="ja-JP" altLang="en-US" sz="3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番</a:t>
            </a:r>
            <a:r>
              <a:rPr lang="en-US" altLang="ja-JP" sz="36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2:1</a:t>
            </a:r>
            <a:r>
              <a:rPr lang="en-US" altLang="zh-TW" sz="3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…</a:t>
            </a:r>
            <a:r>
              <a:rPr lang="zh-TW" altLang="en-US" sz="3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國</a:t>
            </a:r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民哪、你們應當聚集．趁命令沒有發</a:t>
            </a:r>
            <a:r>
              <a:rPr lang="zh-TW" altLang="en-US" sz="3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出</a:t>
            </a:r>
            <a:r>
              <a:rPr lang="en-US" altLang="zh-TW" sz="3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…</a:t>
            </a:r>
            <a:r>
              <a:rPr lang="zh-TW" altLang="en-US" sz="3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耶</a:t>
            </a:r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和華的烈怒未臨到你們、他發怒的日子未到以先、你們應當聚集前來</a:t>
            </a:r>
            <a:r>
              <a:rPr lang="zh-TW" altLang="en-US" sz="3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。</a:t>
            </a:r>
            <a:endParaRPr lang="zh-TW" altLang="en-US" sz="3600" dirty="0"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  <a:p>
            <a:pPr>
              <a:defRPr/>
            </a:pPr>
            <a:r>
              <a:rPr lang="en-US" altLang="zh-TW" sz="36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3</a:t>
            </a:r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世上遵守耶和華典章的謙卑人哪、你們都當尋求耶和華．當尋求公義謙卑、或者在耶和華發怒的日子、可以隱藏起來</a:t>
            </a:r>
            <a:r>
              <a:rPr lang="zh-TW" altLang="en-US" sz="3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。</a:t>
            </a:r>
            <a:endParaRPr lang="zh-TW" altLang="en-US" sz="3600" dirty="0"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460242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神震动逆轉歐巴馬政府凡為攻擊以色列的法令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,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敵擋任何耶路撒冷土地交換的事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,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震动逆轉會解除對伊朗制裁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-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任由伊朗進入核武門檻國的事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求主赦</a:t>
            </a: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免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美国</a:t>
            </a:r>
            <a:r>
              <a:rPr lang="en-US" altLang="zh-TW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, </a:t>
            </a: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歐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巴馬政府成為義的器具</a:t>
            </a:r>
            <a:r>
              <a:rPr lang="en-US" altLang="zh-TW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,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美国 </a:t>
            </a:r>
            <a:r>
              <a:rPr lang="en-US" altLang="zh-CN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- 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要进入你的呼召中</a:t>
            </a:r>
            <a:r>
              <a:rPr lang="en-US" altLang="zh-CN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,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再成为以色列的祝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福</a:t>
            </a:r>
            <a:r>
              <a:rPr lang="en-US" altLang="zh-CN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: </a:t>
            </a: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照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著神的心</a:t>
            </a: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意</a:t>
            </a:r>
            <a:r>
              <a:rPr lang="en-US" altLang="zh-TW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,</a:t>
            </a: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為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真理公義保護錫</a:t>
            </a: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安</a:t>
            </a:r>
            <a:endParaRPr lang="en-US" altLang="zh-TW" sz="3200" dirty="0" smtClean="0"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基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於美國憲法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,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國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會監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督权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柄实施在政府之上</a:t>
            </a:r>
            <a:r>
              <a:rPr lang="en-US" altLang="zh-CN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: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毀滅以色列的法令都逆轉</a:t>
            </a:r>
            <a:r>
              <a:rPr lang="en-US" altLang="zh-TW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,</a:t>
            </a: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任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何容許伊</a:t>
            </a: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朗制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造核彈的會談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,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不許越</a:t>
            </a: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過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國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會</a:t>
            </a: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防線</a:t>
            </a:r>
            <a:endParaRPr lang="en-US" altLang="zh-TW" sz="3200" dirty="0" smtClean="0"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332125"/>
            <a:ext cx="906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32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禱告</a:t>
            </a:r>
            <a:r>
              <a:rPr lang="en-US" altLang="zh-TW" sz="3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1:</a:t>
            </a:r>
            <a:r>
              <a:rPr lang="zh-TW" altLang="en-US" sz="32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戰</a:t>
            </a:r>
            <a:r>
              <a:rPr lang="zh-TW" altLang="en-US" sz="3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兢</a:t>
            </a:r>
            <a:r>
              <a:rPr lang="en-US" altLang="zh-TW" sz="3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-</a:t>
            </a:r>
            <a:r>
              <a:rPr lang="zh-TW" altLang="en-US" sz="3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存</a:t>
            </a:r>
            <a:r>
              <a:rPr lang="zh-TW" altLang="en-US" sz="32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敬畏事奉耶和</a:t>
            </a:r>
            <a:r>
              <a:rPr lang="zh-TW" altLang="en-US" sz="3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華</a:t>
            </a:r>
            <a:r>
              <a:rPr lang="en-US" altLang="zh-TW" sz="3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.</a:t>
            </a:r>
            <a:r>
              <a:rPr lang="zh-TW" altLang="en-US" sz="3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在</a:t>
            </a:r>
            <a:r>
              <a:rPr lang="zh-TW" altLang="en-US" sz="32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命令沒有發出之</a:t>
            </a:r>
            <a:r>
              <a:rPr lang="zh-TW" altLang="en-US" sz="3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前</a:t>
            </a:r>
            <a:r>
              <a:rPr lang="en-US" altLang="zh-TW" sz="3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“</a:t>
            </a:r>
            <a:r>
              <a:rPr lang="zh-TW" altLang="en-US" sz="3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君</a:t>
            </a:r>
            <a:r>
              <a:rPr lang="zh-TW" altLang="en-US" sz="32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王應當省</a:t>
            </a:r>
            <a:r>
              <a:rPr lang="zh-TW" altLang="en-US" sz="3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悟</a:t>
            </a:r>
            <a:r>
              <a:rPr lang="en-US" altLang="zh-TW" sz="3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3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世</a:t>
            </a:r>
            <a:r>
              <a:rPr lang="zh-TW" altLang="en-US" sz="32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上審判官該受管</a:t>
            </a:r>
            <a:r>
              <a:rPr lang="zh-TW" altLang="en-US" sz="3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教</a:t>
            </a:r>
            <a:r>
              <a:rPr lang="en-US" altLang="zh-TW" sz="3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”</a:t>
            </a:r>
            <a:r>
              <a:rPr lang="zh-TW" altLang="en-US" sz="3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altLang="zh-CN" sz="3200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851648" cy="6858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禱告</a:t>
            </a:r>
            <a:r>
              <a:rPr lang="en-US" altLang="zh-TW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2</a:t>
            </a:r>
            <a:endParaRPr lang="en-US" sz="4000" dirty="0"/>
          </a:p>
        </p:txBody>
      </p:sp>
      <p:sp>
        <p:nvSpPr>
          <p:cNvPr id="50179" name="Subtitle 2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8610600" cy="5105400"/>
          </a:xfrm>
        </p:spPr>
        <p:txBody>
          <a:bodyPr>
            <a:noAutofit/>
          </a:bodyPr>
          <a:lstStyle/>
          <a:p>
            <a:pPr algn="l"/>
            <a:r>
              <a:rPr lang="zh-TW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猶</a:t>
            </a:r>
            <a:r>
              <a:rPr lang="zh-TW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太長兄</a:t>
            </a:r>
            <a:r>
              <a:rPr lang="zh-TW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們在</a:t>
            </a:r>
            <a:r>
              <a:rPr lang="en-US" altLang="zh-TW" sz="3600" dirty="0" err="1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aliayh</a:t>
            </a:r>
            <a:r>
              <a:rPr lang="zh-TW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回</a:t>
            </a:r>
            <a:r>
              <a:rPr lang="zh-TW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轉歸向</a:t>
            </a:r>
            <a:r>
              <a:rPr lang="zh-TW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神</a:t>
            </a:r>
            <a:r>
              <a:rPr lang="en-US" altLang="zh-CN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主</a:t>
            </a:r>
            <a:r>
              <a:rPr lang="zh-CN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要兴起</a:t>
            </a:r>
            <a:r>
              <a:rPr lang="zh-TW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猶太</a:t>
            </a:r>
            <a:r>
              <a:rPr lang="zh-CN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国成大卫公义的</a:t>
            </a:r>
            <a:r>
              <a:rPr lang="zh-CN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苗</a:t>
            </a:r>
            <a:r>
              <a:rPr lang="zh-CN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裔</a:t>
            </a:r>
            <a:r>
              <a:rPr lang="en-US" altLang="zh-CN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…</a:t>
            </a:r>
            <a:r>
              <a:rPr lang="zh-CN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在他的日子</a:t>
            </a:r>
            <a:r>
              <a:rPr lang="en-US" altLang="zh-CN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CN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犹大必得救</a:t>
            </a:r>
            <a:r>
              <a:rPr lang="en-US" altLang="zh-CN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CN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以色列也安然居住</a:t>
            </a:r>
            <a:r>
              <a:rPr lang="en-US" altLang="zh-CN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.</a:t>
            </a:r>
            <a:endParaRPr lang="en-US" altLang="zh-TW" sz="3600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3200" dirty="0" smtClean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亞</a:t>
            </a:r>
            <a:r>
              <a:rPr lang="en-US" altLang="zh-TW" sz="3200" dirty="0" smtClean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8:7-8</a:t>
            </a:r>
            <a:r>
              <a:rPr lang="zh-TW" altLang="en-US" sz="3200" dirty="0" smtClean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我</a:t>
            </a:r>
            <a:r>
              <a:rPr lang="zh-TW" altLang="en-US" sz="3200" dirty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要從東方從西方救回我的民。我要領他們來，使他們住在耶路撒冷中。他們要作我的子民，我要作他們</a:t>
            </a:r>
            <a:r>
              <a:rPr lang="zh-TW" altLang="en-US" sz="3200" dirty="0" smtClean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的神</a:t>
            </a:r>
            <a:endParaRPr lang="en-US" altLang="zh-TW" sz="3200" dirty="0">
              <a:latin typeface="Arial" panose="020B0604020202020204" pitchFamily="34" charset="0"/>
              <a:ea typeface="DFKai-SB" pitchFamily="65" charset="-120"/>
              <a:cs typeface="Arial" panose="020B0604020202020204" pitchFamily="34" charset="0"/>
            </a:endParaRPr>
          </a:p>
          <a:p>
            <a:pPr algn="l"/>
            <a:r>
              <a:rPr lang="zh-TW" altLang="en-US" sz="3200" dirty="0" smtClean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結</a:t>
            </a:r>
            <a:r>
              <a:rPr lang="en-US" altLang="zh-TW" sz="3200" dirty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36:24-28</a:t>
            </a:r>
            <a:r>
              <a:rPr lang="zh-TW" altLang="en-US" sz="3200" dirty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我必從各國收取你們，引導你們歸回本地</a:t>
            </a:r>
            <a:r>
              <a:rPr lang="en-US" altLang="zh-TW" sz="3200" dirty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…</a:t>
            </a:r>
            <a:r>
              <a:rPr lang="zh-TW" altLang="en-US" sz="3200" dirty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我要潔淨你們，使你們脫離一切的污穢，棄掉一切的偶像。我也要賜給你們一個新心，將新靈放在你們裡面，又從你們的肉體中除掉石心，賜給你們肉</a:t>
            </a:r>
            <a:r>
              <a:rPr lang="zh-TW" altLang="en-US" sz="3200" dirty="0" smtClean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心</a:t>
            </a:r>
            <a:endParaRPr lang="en-US" altLang="zh-TW" sz="3200" dirty="0" smtClean="0">
              <a:latin typeface="Arial" panose="020B0604020202020204" pitchFamily="34" charset="0"/>
              <a:ea typeface="DFKai-SB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2DFA65F-26BB-44BF-9A10-7A68F7D9FC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TP101983113_template</Template>
  <TotalTime>5478</TotalTime>
  <Words>1001</Words>
  <Application>Microsoft Office PowerPoint</Application>
  <PresentationFormat>On-screen Show (4:3)</PresentationFormat>
  <Paragraphs>42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Apex</vt:lpstr>
      <vt:lpstr>1_Apex</vt:lpstr>
      <vt:lpstr>伊朗核武談判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禱告2</vt:lpstr>
    </vt:vector>
  </TitlesOfParts>
  <Company>Genentech,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GenenUser</dc:creator>
  <cp:lastModifiedBy>Wang, Wen-Jung Michael</cp:lastModifiedBy>
  <cp:revision>1243</cp:revision>
  <dcterms:created xsi:type="dcterms:W3CDTF">2012-02-03T05:05:17Z</dcterms:created>
  <dcterms:modified xsi:type="dcterms:W3CDTF">2015-07-11T19:59:57Z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TC019831149991</vt:lpwstr>
  </property>
</Properties>
</file>