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8" r:id="rId2"/>
    <p:sldMasterId id="2147484560" r:id="rId3"/>
  </p:sldMasterIdLst>
  <p:notesMasterIdLst>
    <p:notesMasterId r:id="rId22"/>
  </p:notesMasterIdLst>
  <p:sldIdLst>
    <p:sldId id="520" r:id="rId4"/>
    <p:sldId id="547" r:id="rId5"/>
    <p:sldId id="577" r:id="rId6"/>
    <p:sldId id="570" r:id="rId7"/>
    <p:sldId id="572" r:id="rId8"/>
    <p:sldId id="579" r:id="rId9"/>
    <p:sldId id="580" r:id="rId10"/>
    <p:sldId id="573" r:id="rId11"/>
    <p:sldId id="575" r:id="rId12"/>
    <p:sldId id="578" r:id="rId13"/>
    <p:sldId id="566" r:id="rId14"/>
    <p:sldId id="568" r:id="rId15"/>
    <p:sldId id="567" r:id="rId16"/>
    <p:sldId id="565" r:id="rId17"/>
    <p:sldId id="531" r:id="rId18"/>
    <p:sldId id="574" r:id="rId19"/>
    <p:sldId id="576" r:id="rId20"/>
    <p:sldId id="53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70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9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1C171-CD12-4F3B-A562-CB5268E1EFF7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FF6D7-46E6-40C8-8297-E568E9DC8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90">
              <a:defRPr/>
            </a:pPr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7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90">
              <a:defRPr/>
            </a:pPr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72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90">
              <a:defRPr/>
            </a:pPr>
            <a:endParaRPr lang="zh-TW" altLang="en-US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7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DD658-2C19-4D25-9F5B-3E8494C2A89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57361-A2D7-4BB0-842D-CEED7D0D850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18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27257-E180-436A-B87C-2D49E89E355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DCE35-AD1A-4A1E-B8B2-7315117A2EA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7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ED4EA-6DA9-4FB2-81E1-5A2D453638C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43344-95B5-4107-B8F7-6633214ED8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0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285D2-0F3F-4E31-86F1-73F4C21E6697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584C-1134-49A3-99A2-694F9D94B41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61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5287-C5C7-48BB-AC21-082F3BD9112C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00160-611A-4D78-8AB3-FE9D80912B8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7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F410D-9E26-45B2-A279-9CCA8493B593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43E2-2707-438E-B4C0-336353CA436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96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3FD7-AAE6-4B17-B30D-F4B26D8E7F16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7998-2EA2-48A1-9FF0-D8C82A6CBE6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52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40CD-EC4B-4832-B3F2-4D5C000B5FA8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38749-1AB4-4043-B263-822D02EE236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54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76FF-D4C7-4AC2-901A-80422C7BED61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671E-6089-4754-9F21-000AD470243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25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CAE8-8DEE-40DF-8352-0AC2563E310C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63AB8-146B-42C2-81FD-01B9652E3AA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59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A9081-A8D2-4646-8BE9-8157AB9CBEEB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0131A-F47E-4D53-B872-714A403673F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2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4324E-653D-44B9-B71C-15BCF4173DE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BD127-E3E0-4163-A6E6-949122F037B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52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EE14-9297-4221-9246-F1C56FB1DF08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B0668-B4E2-416B-996E-0BCBB57E46A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88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226E-3C19-4B1B-9F48-4839CBE005A7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1CBE-7E8E-4D68-BE2A-794797F74D2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32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407F-ADF5-43CA-B477-44E9EDC59479}" type="datetime1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52BD-A9D3-4C8C-9E3E-61A4B96BB96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0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C94D8-DA38-467A-82D1-F6E80699FBC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2F758FD-5AA8-4F00-B663-0AC3F3251C6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2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B0836-BB53-4033-B43A-61F3CA3E6A67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3F644-7386-45EF-A27D-3456077A65D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5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9A063-A460-4AE0-8D1D-033241C13E8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68681-FB7F-4A39-8C74-290FF2543CC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4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20DF3-177E-42E1-B1ED-55F440A2F07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09735-6B41-41CF-AED0-2F0705E603A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062C7-07DE-4F10-80B2-DF8F525F06F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1182-0128-48EB-A174-AB56EF7387F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DDC79-CEBF-4A4C-A198-CCD94C26C474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5056C-427F-49B1-91D2-70BAB5E7DC0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5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BF579-8113-4292-BD5D-BB8BF14B016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4B524-625B-4915-8CC8-4DCE87B1E40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2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75AEF6F-1E87-4CF6-9DF9-C6655865E021}" type="datetime1">
              <a:rPr lang="en-US" smtClean="0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22338B4-BC97-44CA-97C5-E78E93BBCB9D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83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EDC2222-6218-4DC0-BA8E-3855E2DDCFFB}" type="datetime1">
              <a:rPr lang="en-US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>
                <a:defRPr/>
              </a:pPr>
              <a:t>7/23/2015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6C5014C-B2D4-4271-BD52-808ECDA161BF}" type="slidenum">
              <a:rPr lang="en-US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39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51" y="523097"/>
            <a:ext cx="6283153" cy="572530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4572000"/>
            <a:ext cx="8763000" cy="1745591"/>
          </a:xfrm>
          <a:prstGeom prst="rect">
            <a:avLst/>
          </a:prstGeom>
          <a:solidFill>
            <a:srgbClr val="000066"/>
          </a:solidFill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40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國會監督权柄实施在伊朗核武協議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971800" y="4953000"/>
            <a:ext cx="3352800" cy="623617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dirty="0" smtClean="0"/>
              <a:t>July 26, 2015</a:t>
            </a:r>
          </a:p>
        </p:txBody>
      </p:sp>
      <p:sp>
        <p:nvSpPr>
          <p:cNvPr id="2" name="Down Arrow 1"/>
          <p:cNvSpPr/>
          <p:nvPr/>
        </p:nvSpPr>
        <p:spPr>
          <a:xfrm flipH="1">
            <a:off x="3322319" y="838200"/>
            <a:ext cx="259081" cy="228600"/>
          </a:xfrm>
          <a:prstGeom prst="downArrow">
            <a:avLst/>
          </a:prstGeom>
          <a:solidFill>
            <a:srgbClr val="FFFF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10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736092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11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0000"/>
            <a:ext cx="9144000" cy="214781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4400"/>
            <a:ext cx="9077898" cy="2438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600" y="838200"/>
            <a:ext cx="6182299" cy="21336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12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54063"/>
            <a:ext cx="891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國會</a:t>
            </a:r>
            <a:r>
              <a:rPr lang="en-US" altLang="zh-TW" sz="4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60</a:t>
            </a:r>
            <a:r>
              <a:rPr lang="zh-TW" altLang="en-US" sz="4000" dirty="0">
                <a:latin typeface="PMingLiU" panose="02020500000000000000" pitchFamily="18" charset="-120"/>
                <a:ea typeface="PMingLiU" panose="02020500000000000000" pitchFamily="18" charset="-120"/>
              </a:rPr>
              <a:t>天時間審核這項協議，若不同意，必須通過「不贊成議案</a:t>
            </a:r>
            <a:r>
              <a:rPr lang="zh-TW" altLang="en-US" sz="4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」</a:t>
            </a:r>
            <a:r>
              <a:rPr lang="en-US" altLang="zh-TW" sz="4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:</a:t>
            </a:r>
            <a:endParaRPr lang="en-US" altLang="zh-TW" sz="40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sz="4000" b="1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但</a:t>
            </a:r>
            <a:r>
              <a:rPr lang="zh-TW" altLang="en-US" sz="4000" b="1" dirty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通過「不贊成決議案」的機會不</a:t>
            </a:r>
            <a:r>
              <a:rPr lang="zh-TW" altLang="en-US" sz="4000" b="1" dirty="0" smtClean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大</a:t>
            </a:r>
            <a:endParaRPr lang="en-US" altLang="zh-TW" sz="4000" b="1" dirty="0" smtClean="0">
              <a:solidFill>
                <a:srgbClr val="FFFF0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眾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院過關只需要共和黨議員支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持</a:t>
            </a:r>
            <a:endParaRPr lang="en-US" altLang="zh-TW" sz="3200" dirty="0" smtClean="0">
              <a:solidFill>
                <a:schemeClr val="tx1">
                  <a:lumMod val="95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參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院闖關需要</a:t>
            </a:r>
            <a:r>
              <a:rPr lang="en-US" altLang="zh-TW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60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票，則必須拉到至少六位民主黨參議員的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票</a:t>
            </a:r>
            <a:endParaRPr lang="en-US" altLang="zh-TW" sz="3200" dirty="0" smtClean="0">
              <a:solidFill>
                <a:schemeClr val="tx1">
                  <a:lumMod val="95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國會表決不同意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後須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挺得住總統的否決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。國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會兩院必須以三分之二票數才能推翻總統的否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決</a:t>
            </a:r>
            <a:endParaRPr lang="en-US" altLang="zh-TW" sz="3200" dirty="0" smtClean="0">
              <a:solidFill>
                <a:schemeClr val="tx1">
                  <a:lumMod val="95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rgbClr val="FFFF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國會審議权 </a:t>
            </a:r>
            <a:r>
              <a:rPr lang="en-US" altLang="zh-TW" sz="4000" dirty="0">
                <a:solidFill>
                  <a:srgbClr val="FFFF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(The Iran Nuclear Agreement Review Act)</a:t>
            </a:r>
            <a:endParaRPr lang="en-US" altLang="zh-CN" sz="4000" dirty="0">
              <a:solidFill>
                <a:srgbClr val="FFFF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13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51584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歐巴</a:t>
            </a:r>
            <a:r>
              <a:rPr lang="zh-TW" altLang="en-US" sz="3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馬</a:t>
            </a:r>
            <a:r>
              <a:rPr lang="en-US" altLang="zh-TW" sz="3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7/14</a:t>
            </a: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日在電視直播的談話</a:t>
            </a:r>
            <a:r>
              <a:rPr lang="zh-TW" altLang="en-US" sz="3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中警</a:t>
            </a: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告美國國會</a:t>
            </a:r>
            <a:r>
              <a:rPr lang="zh-TW" altLang="en-US" sz="3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，他</a:t>
            </a: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將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否決</a:t>
            </a: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國會的不贊成決議案。</a:t>
            </a:r>
            <a:endParaRPr lang="en-US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4316"/>
            <a:ext cx="5777345" cy="674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0"/>
            <a:ext cx="906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番</a:t>
            </a:r>
            <a:r>
              <a:rPr lang="en-US" altLang="ja-JP" sz="28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2:1</a:t>
            </a:r>
            <a:r>
              <a:rPr lang="zh-TW" altLang="en-US" sz="28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國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民哪、你們應當聚集．趁命令沒有發</a:t>
            </a:r>
            <a:r>
              <a:rPr lang="zh-TW" altLang="en-US" sz="28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出</a:t>
            </a:r>
            <a:r>
              <a:rPr lang="en-US" altLang="zh-TW" sz="28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…</a:t>
            </a:r>
            <a:r>
              <a:rPr lang="zh-TW" altLang="en-US" sz="28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耶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和華的烈怒未臨到你們、他發怒的日子未到以先、你們應當聚集前來</a:t>
            </a:r>
            <a:r>
              <a:rPr lang="zh-TW" altLang="en-US" sz="28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。</a:t>
            </a:r>
            <a:endParaRPr lang="zh-TW" altLang="en-US" sz="2800" dirty="0"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  <a:p>
            <a:pPr>
              <a:defRPr/>
            </a:pP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3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世上遵守耶和華典章的謙卑人哪、你們都當尋求耶和華．當尋求公義謙卑、或者在耶和華發怒的日子、可以隱藏起來</a:t>
            </a:r>
            <a:r>
              <a:rPr lang="zh-TW" altLang="en-US" sz="28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。</a:t>
            </a:r>
            <a:endParaRPr lang="zh-TW" altLang="en-US" sz="2800" dirty="0"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240229"/>
            <a:ext cx="7010400" cy="46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334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國</a:t>
            </a:r>
            <a:r>
              <a:rPr lang="zh-CN" altLang="en-US" sz="32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會監督权</a:t>
            </a:r>
            <a:r>
              <a:rPr lang="zh-CN" altLang="en-US" sz="32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柄</a:t>
            </a:r>
            <a:r>
              <a:rPr lang="en-US" altLang="zh-CN" sz="32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(</a:t>
            </a:r>
            <a:r>
              <a:rPr lang="zh-TW" altLang="en-US" sz="32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通</a:t>
            </a:r>
            <a:r>
              <a:rPr lang="zh-TW" altLang="en-US" sz="32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過「不贊</a:t>
            </a:r>
            <a:r>
              <a:rPr lang="zh-TW" altLang="en-US" sz="32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成</a:t>
            </a:r>
            <a:r>
              <a:rPr lang="en-US" altLang="zh-TW" sz="3200" dirty="0">
                <a:solidFill>
                  <a:srgbClr val="FFFF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TW" altLang="en-US" sz="32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伊</a:t>
            </a:r>
            <a:r>
              <a:rPr lang="zh-TW" altLang="en-US" sz="32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朗核武協</a:t>
            </a:r>
            <a:r>
              <a:rPr lang="zh-TW" altLang="en-US" sz="32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議</a:t>
            </a:r>
            <a:r>
              <a:rPr lang="en-US" altLang="zh-TW" sz="3200" dirty="0" smtClean="0">
                <a:solidFill>
                  <a:srgbClr val="FFFF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TW" altLang="en-US" sz="32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決</a:t>
            </a:r>
            <a:r>
              <a:rPr lang="zh-TW" altLang="en-US" sz="32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議案</a:t>
            </a:r>
            <a:r>
              <a:rPr lang="zh-TW" altLang="en-US" sz="32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」</a:t>
            </a:r>
            <a:r>
              <a:rPr lang="en-US" altLang="zh-TW" sz="32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)</a:t>
            </a:r>
            <a:r>
              <a:rPr lang="zh-CN" altLang="en-US" sz="32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实</a:t>
            </a:r>
            <a:r>
              <a:rPr lang="zh-CN" altLang="en-US" sz="32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施在政府之上</a:t>
            </a:r>
            <a:r>
              <a:rPr lang="en-US" altLang="zh-CN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:</a:t>
            </a:r>
            <a:endParaRPr lang="en-US" altLang="zh-TW" sz="3200" dirty="0" smtClean="0"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神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震动逆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轉任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由伊朗進入核武門檻國的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事</a:t>
            </a:r>
            <a:r>
              <a:rPr lang="en-US" altLang="zh-TW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 议员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们仔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细审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议</a:t>
            </a:r>
            <a:r>
              <a:rPr lang="en-US" altLang="zh-TW" sz="3200" dirty="0">
                <a:solidFill>
                  <a:srgbClr val="FFFF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TW" altLang="en-US" sz="32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伊朗核武協議</a:t>
            </a:r>
            <a:r>
              <a:rPr lang="en-US" altLang="zh-TW" sz="3200" dirty="0">
                <a:solidFill>
                  <a:srgbClr val="FFFF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每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个细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节</a:t>
            </a:r>
            <a:r>
              <a:rPr lang="en-US" altLang="zh-CN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毀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滅以色列的法令都逆轉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任何</a:t>
            </a:r>
            <a:r>
              <a:rPr lang="zh-TW" altLang="en-US" sz="32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容許伊朗制造核彈的會談</a:t>
            </a:r>
            <a:r>
              <a:rPr lang="en-US" altLang="zh-TW" sz="32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</a:t>
            </a:r>
            <a:r>
              <a:rPr lang="zh-TW" altLang="en-US" sz="32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不許越過</a:t>
            </a:r>
            <a:r>
              <a:rPr lang="zh-CN" altLang="en-US" sz="32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國會</a:t>
            </a:r>
            <a:r>
              <a:rPr lang="zh-TW" altLang="en-US" sz="32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防</a:t>
            </a:r>
            <a:r>
              <a:rPr lang="zh-TW" altLang="en-US" sz="32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線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0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2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禱告</a:t>
            </a:r>
            <a:r>
              <a:rPr lang="en-US" altLang="zh-TW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</a:t>
            </a:r>
            <a:endParaRPr lang="en-US" altLang="zh-CN" sz="32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45875"/>
            <a:ext cx="4114800" cy="3212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657600"/>
            <a:ext cx="4038600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賽</a:t>
            </a:r>
            <a:r>
              <a:rPr lang="en-US" altLang="ja-JP" sz="2800" dirty="0" smtClean="0"/>
              <a:t>59:19</a:t>
            </a:r>
            <a:r>
              <a:rPr lang="en-US" altLang="zh-TW" sz="2800" dirty="0" smtClean="0"/>
              <a:t>19</a:t>
            </a:r>
            <a:r>
              <a:rPr lang="zh-TW" altLang="en-US" sz="2800" dirty="0" smtClean="0"/>
              <a:t>人</a:t>
            </a:r>
            <a:r>
              <a:rPr lang="zh-TW" altLang="en-US" sz="2800" dirty="0"/>
              <a:t>從日落之處、必敬畏耶和華的名．從日出之地、也必敬畏他的榮耀．因爲仇敵好像急流的河水沖來、是耶和華之氣所驅逐的。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88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6858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禱告</a:t>
            </a:r>
            <a:r>
              <a:rPr lang="en-US" altLang="zh-TW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</a:t>
            </a:r>
            <a:endParaRPr lang="en-US" sz="4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01" y="771053"/>
            <a:ext cx="5143899" cy="60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6858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禱告</a:t>
            </a:r>
            <a:r>
              <a:rPr lang="en-US" altLang="zh-TW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</a:t>
            </a:r>
            <a:endParaRPr lang="en-US" sz="40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0331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6858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禱告</a:t>
            </a:r>
            <a:r>
              <a:rPr lang="en-US" altLang="zh-TW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</a:t>
            </a:r>
            <a:endParaRPr lang="en-US" sz="4000" dirty="0"/>
          </a:p>
        </p:txBody>
      </p:sp>
      <p:sp>
        <p:nvSpPr>
          <p:cNvPr id="50179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610600" cy="5105400"/>
          </a:xfrm>
        </p:spPr>
        <p:txBody>
          <a:bodyPr>
            <a:noAutofit/>
          </a:bodyPr>
          <a:lstStyle/>
          <a:p>
            <a:pPr algn="l"/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猶</a:t>
            </a: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太長兄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們在</a:t>
            </a:r>
            <a:r>
              <a:rPr lang="en-US" altLang="zh-TW" sz="3600" dirty="0" err="1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aliayh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回</a:t>
            </a: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轉歸向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神</a:t>
            </a:r>
            <a:r>
              <a:rPr lang="en-US" altLang="zh-CN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主</a:t>
            </a:r>
            <a:r>
              <a:rPr lang="zh-CN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要兴起</a:t>
            </a: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猶太</a:t>
            </a:r>
            <a:r>
              <a:rPr lang="zh-CN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国成大卫公义的</a:t>
            </a:r>
            <a:r>
              <a:rPr lang="zh-CN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苗</a:t>
            </a:r>
            <a:r>
              <a:rPr lang="zh-CN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裔</a:t>
            </a:r>
            <a:r>
              <a:rPr lang="en-US" altLang="zh-CN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…</a:t>
            </a:r>
            <a:r>
              <a:rPr lang="zh-CN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在他的日子</a:t>
            </a:r>
            <a:r>
              <a:rPr lang="en-US" altLang="zh-CN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CN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犹大必得救</a:t>
            </a:r>
            <a:r>
              <a:rPr lang="en-US" altLang="zh-CN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CN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以色列也安然居住</a:t>
            </a:r>
            <a:r>
              <a:rPr lang="en-US" altLang="zh-CN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.</a:t>
            </a:r>
            <a:endParaRPr lang="en-US" altLang="zh-TW" sz="36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algn="l"/>
            <a:r>
              <a:rPr lang="zh-TW" altLang="en-US" sz="3200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亞</a:t>
            </a:r>
            <a:r>
              <a:rPr lang="en-US" altLang="zh-TW" sz="3200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8:7-8</a:t>
            </a:r>
            <a:r>
              <a:rPr lang="zh-TW" altLang="en-US" sz="3200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我</a:t>
            </a:r>
            <a:r>
              <a:rPr lang="zh-TW" altLang="en-US" sz="3200" dirty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要從東方從西方救回我的民。我要領他們來，使他們住在耶路撒冷中。他們要作我的子民，我要作他們</a:t>
            </a:r>
            <a:r>
              <a:rPr lang="zh-TW" altLang="en-US" sz="3200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的神</a:t>
            </a:r>
            <a:endParaRPr lang="en-US" altLang="zh-TW" sz="3200" dirty="0">
              <a:latin typeface="Arial" panose="020B0604020202020204" pitchFamily="34" charset="0"/>
              <a:ea typeface="DFKai-SB" pitchFamily="65" charset="-120"/>
              <a:cs typeface="Arial" panose="020B0604020202020204" pitchFamily="34" charset="0"/>
            </a:endParaRPr>
          </a:p>
          <a:p>
            <a:pPr algn="l"/>
            <a:r>
              <a:rPr lang="zh-TW" altLang="en-US" sz="3200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結</a:t>
            </a:r>
            <a:r>
              <a:rPr lang="en-US" altLang="zh-TW" sz="3200" dirty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36:24-28</a:t>
            </a:r>
            <a:r>
              <a:rPr lang="zh-TW" altLang="en-US" sz="3200" dirty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我必從各國收取你們，引導你們歸回本地</a:t>
            </a:r>
            <a:r>
              <a:rPr lang="en-US" altLang="zh-TW" sz="3200" dirty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…</a:t>
            </a:r>
            <a:r>
              <a:rPr lang="zh-TW" altLang="en-US" sz="3200" dirty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我要潔淨你們，使你們脫離一切的污穢，棄掉一切的偶像。我也要賜給你們一個新心，將新靈放在你們裡面，又從你們的肉體中除掉石心，賜給你們肉</a:t>
            </a:r>
            <a:r>
              <a:rPr lang="zh-TW" altLang="en-US" sz="3200" dirty="0" smtClean="0">
                <a:latin typeface="Arial" panose="020B0604020202020204" pitchFamily="34" charset="0"/>
                <a:ea typeface="DFKai-SB" pitchFamily="65" charset="-120"/>
                <a:cs typeface="Arial" panose="020B0604020202020204" pitchFamily="34" charset="0"/>
              </a:rPr>
              <a:t>心</a:t>
            </a:r>
            <a:endParaRPr lang="en-US" altLang="zh-TW" sz="3200" dirty="0" smtClean="0">
              <a:latin typeface="Arial" panose="020B0604020202020204" pitchFamily="34" charset="0"/>
              <a:ea typeface="DFKai-SB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2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6764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prstClr val="white"/>
                </a:solidFill>
              </a:rPr>
              <a:t>监控措施</a:t>
            </a:r>
            <a:r>
              <a:rPr lang="en-US" altLang="zh-CN" sz="3600" dirty="0">
                <a:solidFill>
                  <a:prstClr val="white"/>
                </a:solidFill>
              </a:rPr>
              <a:t>: </a:t>
            </a:r>
            <a:r>
              <a:rPr lang="zh-CN" altLang="en-US" sz="3600" dirty="0" smtClean="0">
                <a:solidFill>
                  <a:prstClr val="white"/>
                </a:solidFill>
              </a:rPr>
              <a:t>可在</a:t>
            </a:r>
            <a:r>
              <a:rPr lang="en-US" altLang="zh-CN" sz="3600" dirty="0">
                <a:solidFill>
                  <a:prstClr val="white"/>
                </a:solidFill>
              </a:rPr>
              <a:t>24</a:t>
            </a:r>
            <a:r>
              <a:rPr lang="zh-CN" altLang="en-US" sz="3600" dirty="0">
                <a:solidFill>
                  <a:prstClr val="white"/>
                </a:solidFill>
              </a:rPr>
              <a:t>天 </a:t>
            </a:r>
            <a:r>
              <a:rPr lang="en-US" altLang="zh-CN" sz="3600" dirty="0">
                <a:solidFill>
                  <a:prstClr val="white"/>
                </a:solidFill>
              </a:rPr>
              <a:t>(not 24 </a:t>
            </a:r>
            <a:r>
              <a:rPr lang="en-US" altLang="zh-CN" sz="3600" dirty="0" err="1">
                <a:solidFill>
                  <a:prstClr val="white"/>
                </a:solidFill>
              </a:rPr>
              <a:t>hrs</a:t>
            </a:r>
            <a:r>
              <a:rPr lang="en-US" altLang="zh-CN" sz="3600" dirty="0">
                <a:solidFill>
                  <a:prstClr val="white"/>
                </a:solidFill>
              </a:rPr>
              <a:t> !) </a:t>
            </a:r>
            <a:r>
              <a:rPr lang="zh-CN" altLang="en-US" sz="3600" dirty="0">
                <a:solidFill>
                  <a:prstClr val="white"/>
                </a:solidFill>
              </a:rPr>
              <a:t>内进入伊朗境内被认为可疑的地点</a:t>
            </a:r>
            <a:r>
              <a:rPr lang="zh-CN" altLang="en-US" sz="3600" dirty="0" smtClean="0">
                <a:solidFill>
                  <a:prstClr val="white"/>
                </a:solidFill>
              </a:rPr>
              <a:t>，伊</a:t>
            </a:r>
            <a:r>
              <a:rPr lang="zh-CN" altLang="en-US" sz="3600" dirty="0">
                <a:solidFill>
                  <a:prstClr val="white"/>
                </a:solidFill>
              </a:rPr>
              <a:t>朗</a:t>
            </a:r>
            <a:r>
              <a:rPr lang="zh-CN" altLang="en-US" sz="3600" dirty="0" smtClean="0">
                <a:solidFill>
                  <a:prstClr val="white"/>
                </a:solidFill>
              </a:rPr>
              <a:t>有权提</a:t>
            </a:r>
            <a:r>
              <a:rPr lang="zh-CN" altLang="en-US" sz="3600" dirty="0">
                <a:solidFill>
                  <a:prstClr val="white"/>
                </a:solidFill>
              </a:rPr>
              <a:t>出异</a:t>
            </a:r>
            <a:r>
              <a:rPr lang="zh-CN" altLang="en-US" sz="3600" dirty="0" smtClean="0">
                <a:solidFill>
                  <a:prstClr val="white"/>
                </a:solidFill>
              </a:rPr>
              <a:t>议</a:t>
            </a:r>
            <a:r>
              <a:rPr lang="en-US" altLang="zh-CN" sz="3600" dirty="0" smtClean="0">
                <a:solidFill>
                  <a:prstClr val="white"/>
                </a:solidFill>
              </a:rPr>
              <a:t>= </a:t>
            </a:r>
            <a:r>
              <a:rPr lang="zh-CN" altLang="en-US" sz="3600" dirty="0">
                <a:solidFill>
                  <a:prstClr val="white"/>
                </a:solidFill>
              </a:rPr>
              <a:t>如同伊朗未同</a:t>
            </a:r>
            <a:r>
              <a:rPr lang="zh-CN" altLang="en-US" sz="3600" dirty="0" smtClean="0">
                <a:solidFill>
                  <a:prstClr val="white"/>
                </a:solidFill>
              </a:rPr>
              <a:t>意监察</a:t>
            </a:r>
            <a:r>
              <a:rPr lang="en-US" altLang="zh-CN" sz="3600" dirty="0" smtClean="0">
                <a:solidFill>
                  <a:prstClr val="white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prstClr val="white"/>
                </a:solidFill>
              </a:rPr>
              <a:t>放</a:t>
            </a:r>
            <a:r>
              <a:rPr lang="zh-CN" altLang="en-US" sz="3600" dirty="0" smtClean="0">
                <a:solidFill>
                  <a:prstClr val="white"/>
                </a:solidFill>
              </a:rPr>
              <a:t>弃最初标</a:t>
            </a:r>
            <a:r>
              <a:rPr lang="zh-CN" altLang="en-US" sz="3600" dirty="0" smtClean="0">
                <a:solidFill>
                  <a:prstClr val="white"/>
                </a:solidFill>
              </a:rPr>
              <a:t>准</a:t>
            </a:r>
            <a:r>
              <a:rPr lang="en-US" altLang="zh-CN" sz="3600" dirty="0" smtClean="0">
                <a:solidFill>
                  <a:prstClr val="white"/>
                </a:solidFill>
              </a:rPr>
              <a:t>(</a:t>
            </a:r>
            <a:r>
              <a:rPr lang="zh-CN" altLang="en-US" sz="3600" dirty="0" smtClean="0">
                <a:solidFill>
                  <a:prstClr val="white"/>
                </a:solidFill>
              </a:rPr>
              <a:t>比</a:t>
            </a:r>
            <a:r>
              <a:rPr lang="zh-CN" altLang="en-US" sz="3600" dirty="0">
                <a:solidFill>
                  <a:prstClr val="white"/>
                </a:solidFill>
              </a:rPr>
              <a:t>如伊朗必须永久性拆除</a:t>
            </a:r>
            <a:r>
              <a:rPr lang="zh-CN" altLang="en-US" sz="3600" dirty="0" smtClean="0">
                <a:solidFill>
                  <a:prstClr val="white"/>
                </a:solidFill>
              </a:rPr>
              <a:t>核设</a:t>
            </a:r>
            <a:r>
              <a:rPr lang="zh-CN" altLang="en-US" sz="3600" dirty="0" smtClean="0">
                <a:solidFill>
                  <a:prstClr val="white"/>
                </a:solidFill>
              </a:rPr>
              <a:t>施</a:t>
            </a:r>
            <a:r>
              <a:rPr lang="en-US" altLang="zh-CN" sz="3600" dirty="0" smtClean="0">
                <a:solidFill>
                  <a:prstClr val="white"/>
                </a:solidFill>
              </a:rPr>
              <a:t>)</a:t>
            </a:r>
            <a:endParaRPr lang="en-US" altLang="zh-CN" sz="3600" dirty="0" smtClean="0">
              <a:solidFill>
                <a:prstClr val="whit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prstClr val="white"/>
                </a:solidFill>
              </a:rPr>
              <a:t>《</a:t>
            </a:r>
            <a:r>
              <a:rPr lang="zh-CN" altLang="en-US" sz="3600" dirty="0">
                <a:solidFill>
                  <a:prstClr val="white"/>
                </a:solidFill>
              </a:rPr>
              <a:t>不扩散核武器条约</a:t>
            </a:r>
            <a:r>
              <a:rPr lang="en-US" altLang="zh-CN" sz="3600" dirty="0">
                <a:solidFill>
                  <a:prstClr val="white"/>
                </a:solidFill>
              </a:rPr>
              <a:t>》</a:t>
            </a:r>
            <a:r>
              <a:rPr lang="zh-CN" altLang="en-US" sz="3600" dirty="0">
                <a:solidFill>
                  <a:prstClr val="white"/>
                </a:solidFill>
              </a:rPr>
              <a:t>签约</a:t>
            </a:r>
            <a:r>
              <a:rPr lang="zh-CN" altLang="en-US" sz="3600" dirty="0" smtClean="0">
                <a:solidFill>
                  <a:prstClr val="white"/>
                </a:solidFill>
              </a:rPr>
              <a:t>国同</a:t>
            </a:r>
            <a:r>
              <a:rPr lang="zh-CN" altLang="en-US" sz="3600" dirty="0">
                <a:solidFill>
                  <a:prstClr val="white"/>
                </a:solidFill>
              </a:rPr>
              <a:t>样对待</a:t>
            </a:r>
            <a:endParaRPr lang="en-US" altLang="zh-CN" sz="36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伊朗和六</a:t>
            </a:r>
            <a:r>
              <a:rPr lang="zh-TW" altLang="en-US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強</a:t>
            </a:r>
            <a:r>
              <a:rPr lang="en-US" altLang="zh-TW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7/14</a:t>
            </a:r>
            <a:r>
              <a:rPr lang="zh-TW" altLang="en-US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日達成核</a:t>
            </a:r>
            <a:r>
              <a:rPr lang="zh-TW" altLang="en-US" sz="44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子協</a:t>
            </a:r>
            <a:r>
              <a:rPr lang="zh-TW" altLang="en-US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議</a:t>
            </a:r>
            <a:r>
              <a:rPr lang="ja-JP" altLang="en-US" sz="44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ja-JP" altLang="en-US" sz="40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華</a:t>
            </a:r>
            <a:r>
              <a:rPr lang="zh-TW" altLang="en-US" sz="40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盛</a:t>
            </a:r>
            <a:r>
              <a:rPr lang="zh-TW" altLang="en-US" sz="40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頓郵報</a:t>
            </a:r>
            <a:r>
              <a:rPr lang="en-US" altLang="zh-TW" sz="40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 </a:t>
            </a:r>
            <a:r>
              <a:rPr lang="zh-CN" altLang="en-US" sz="40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真正全面退让的是美国</a:t>
            </a:r>
            <a:endParaRPr lang="en-US" altLang="zh-CN" sz="40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5105400"/>
            <a:ext cx="8915400" cy="15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3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8" y="1"/>
            <a:ext cx="638919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9408" y="6019800"/>
            <a:ext cx="6198692" cy="609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4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077197" cy="9144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447800"/>
            <a:ext cx="8244216" cy="502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2667000"/>
            <a:ext cx="8216507" cy="1066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5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3" y="279605"/>
            <a:ext cx="5620327" cy="688319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11" y="2971800"/>
            <a:ext cx="772539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6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8500"/>
            <a:ext cx="8305800" cy="615949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151824"/>
            <a:ext cx="7744692" cy="17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7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9119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8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7525"/>
            <a:ext cx="6630038" cy="645047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428" y="914400"/>
            <a:ext cx="6226572" cy="597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9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179"/>
            <a:ext cx="9144000" cy="200222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27" y="2494962"/>
            <a:ext cx="6058746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2DFA65F-26BB-44BF-9A10-7A68F7D9FC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TP101983113_template</Template>
  <TotalTime>5776</TotalTime>
  <Words>798</Words>
  <Application>Microsoft Office PowerPoint</Application>
  <PresentationFormat>On-screen Show (4:3)</PresentationFormat>
  <Paragraphs>42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Apex</vt:lpstr>
      <vt:lpstr>1_Apex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禱告2</vt:lpstr>
      <vt:lpstr>禱告2</vt:lpstr>
      <vt:lpstr>禱告2</vt:lpstr>
    </vt:vector>
  </TitlesOfParts>
  <Company>Genentech,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GenenUser</dc:creator>
  <cp:lastModifiedBy>Wang, Wen-Jung Michael</cp:lastModifiedBy>
  <cp:revision>1336</cp:revision>
  <dcterms:created xsi:type="dcterms:W3CDTF">2012-02-03T05:05:17Z</dcterms:created>
  <dcterms:modified xsi:type="dcterms:W3CDTF">2015-07-24T04:03:42Z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TC019831149991</vt:lpwstr>
  </property>
</Properties>
</file>